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8" r:id="rId2"/>
    <p:sldId id="261" r:id="rId3"/>
    <p:sldId id="272" r:id="rId4"/>
    <p:sldId id="264" r:id="rId5"/>
    <p:sldId id="265" r:id="rId6"/>
    <p:sldId id="266" r:id="rId7"/>
    <p:sldId id="267" r:id="rId8"/>
    <p:sldId id="271" r:id="rId9"/>
    <p:sldId id="273" r:id="rId10"/>
    <p:sldId id="263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05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marL="0" marR="0" indent="228600" algn="ctr" defTabSz="82105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marL="0" marR="0" indent="457200" algn="ctr" defTabSz="82105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marL="0" marR="0" indent="685800" algn="ctr" defTabSz="82105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marL="0" marR="0" indent="914400" algn="ctr" defTabSz="82105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marL="0" marR="0" indent="1143000" algn="ctr" defTabSz="82105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marL="0" marR="0" indent="1371600" algn="ctr" defTabSz="82105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marL="0" marR="0" indent="1600200" algn="ctr" defTabSz="82105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marL="0" marR="0" indent="1828800" algn="ctr" defTabSz="82105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B7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47"/>
    <p:restoredTop sz="94666"/>
  </p:normalViewPr>
  <p:slideViewPr>
    <p:cSldViewPr snapToGrid="0" snapToObjects="1">
      <p:cViewPr varScale="1">
        <p:scale>
          <a:sx n="44" d="100"/>
          <a:sy n="44" d="100"/>
        </p:scale>
        <p:origin x="264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0800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1327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2734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7843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5069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5133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9356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8520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607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33D870-00DC-7643-90E0-7074588E16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71" y="-38418"/>
            <a:ext cx="24520596" cy="13792835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与副标题 拷贝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EF2BFEF-0A12-BC49-B1B5-5B67E0A49D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9BC52-0E1A-A146-A876-00CCB0AC0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7883534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画板 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24400510" cy="137255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/>
  <p:txStyles>
    <p:titleStyle>
      <a:lvl1pPr marL="0" marR="0" indent="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0" marR="0" indent="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1pPr>
      <a:lvl2pPr marL="0" marR="0" indent="22860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2pPr>
      <a:lvl3pPr marL="0" marR="0" indent="45720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3pPr>
      <a:lvl4pPr marL="0" marR="0" indent="68580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4pPr>
      <a:lvl5pPr marL="0" marR="0" indent="91440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5pPr>
      <a:lvl6pPr marL="0" marR="0" indent="114300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6pPr>
      <a:lvl7pPr marL="0" marR="0" indent="137160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7pPr>
      <a:lvl8pPr marL="0" marR="0" indent="160020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8pPr>
      <a:lvl9pPr marL="0" marR="0" indent="182880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9pPr>
    </p:bodyStyle>
    <p:otherStyle>
      <a:lvl1pPr marL="0" marR="0" indent="0" algn="ctr" defTabSz="82105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1pPr>
      <a:lvl2pPr marL="0" marR="0" indent="228600" algn="ctr" defTabSz="82105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2pPr>
      <a:lvl3pPr marL="0" marR="0" indent="457200" algn="ctr" defTabSz="82105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3pPr>
      <a:lvl4pPr marL="0" marR="0" indent="685800" algn="ctr" defTabSz="82105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4pPr>
      <a:lvl5pPr marL="0" marR="0" indent="914400" algn="ctr" defTabSz="82105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5pPr>
      <a:lvl6pPr marL="0" marR="0" indent="1143000" algn="ctr" defTabSz="82105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6pPr>
      <a:lvl7pPr marL="0" marR="0" indent="1371600" algn="ctr" defTabSz="82105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7pPr>
      <a:lvl8pPr marL="0" marR="0" indent="1600200" algn="ctr" defTabSz="82105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8pPr>
      <a:lvl9pPr marL="0" marR="0" indent="1828800" algn="ctr" defTabSz="82105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024CD01-9F52-0940-AB2D-34BFBD4855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115" name="图片 114">
            <a:extLst>
              <a:ext uri="{FF2B5EF4-FFF2-40B4-BE49-F238E27FC236}">
                <a16:creationId xmlns:a16="http://schemas.microsoft.com/office/drawing/2014/main" id="{BCA13771-2374-3349-9B8F-37487C21A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9" y="7625298"/>
            <a:ext cx="19544129" cy="676735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图片 113">
            <a:extLst>
              <a:ext uri="{FF2B5EF4-FFF2-40B4-BE49-F238E27FC236}">
                <a16:creationId xmlns:a16="http://schemas.microsoft.com/office/drawing/2014/main" id="{675CE29F-C0C5-4F46-A0A9-59AC67C69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1300"/>
            <a:ext cx="3898900" cy="3898900"/>
          </a:xfrm>
          <a:prstGeom prst="rect">
            <a:avLst/>
          </a:prstGeom>
        </p:spPr>
      </p:pic>
      <p:pic>
        <p:nvPicPr>
          <p:cNvPr id="161" name="图片 160">
            <a:extLst>
              <a:ext uri="{FF2B5EF4-FFF2-40B4-BE49-F238E27FC236}">
                <a16:creationId xmlns:a16="http://schemas.microsoft.com/office/drawing/2014/main" id="{0E1E35B2-91BB-4F48-A468-00A899A0B8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471" y="2204200"/>
            <a:ext cx="20281245" cy="7022592"/>
          </a:xfrm>
          <a:prstGeom prst="rect">
            <a:avLst/>
          </a:prstGeom>
        </p:spPr>
      </p:pic>
      <p:sp>
        <p:nvSpPr>
          <p:cNvPr id="162" name="文本框 161">
            <a:extLst>
              <a:ext uri="{FF2B5EF4-FFF2-40B4-BE49-F238E27FC236}">
                <a16:creationId xmlns:a16="http://schemas.microsoft.com/office/drawing/2014/main" id="{958487C1-421D-4642-991C-5EA1F210C7A2}"/>
              </a:ext>
            </a:extLst>
          </p:cNvPr>
          <p:cNvSpPr txBox="1"/>
          <p:nvPr/>
        </p:nvSpPr>
        <p:spPr>
          <a:xfrm>
            <a:off x="4165099" y="8159193"/>
            <a:ext cx="16053801" cy="10675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Q &amp; A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C4EDF8F0-6DBA-C641-8FE2-8178541CDD66}"/>
              </a:ext>
            </a:extLst>
          </p:cNvPr>
          <p:cNvGrpSpPr>
            <a:grpSpLocks noChangeAspect="1"/>
          </p:cNvGrpSpPr>
          <p:nvPr/>
        </p:nvGrpSpPr>
        <p:grpSpPr>
          <a:xfrm>
            <a:off x="22128430" y="12347013"/>
            <a:ext cx="2255570" cy="1368987"/>
            <a:chOff x="2769344" y="1756229"/>
            <a:chExt cx="6653311" cy="4038135"/>
          </a:xfrm>
        </p:grpSpPr>
        <p:sp>
          <p:nvSpPr>
            <p:cNvPr id="165" name="圆角矩形 164">
              <a:extLst>
                <a:ext uri="{FF2B5EF4-FFF2-40B4-BE49-F238E27FC236}">
                  <a16:creationId xmlns:a16="http://schemas.microsoft.com/office/drawing/2014/main" id="{53D20066-FDEF-9D48-88A3-473C38652E4C}"/>
                </a:ext>
              </a:extLst>
            </p:cNvPr>
            <p:cNvSpPr/>
            <p:nvPr/>
          </p:nvSpPr>
          <p:spPr>
            <a:xfrm>
              <a:off x="7380287" y="2083092"/>
              <a:ext cx="1144473" cy="1112686"/>
            </a:xfrm>
            <a:prstGeom prst="roundRect">
              <a:avLst/>
            </a:prstGeom>
            <a:gradFill>
              <a:gsLst>
                <a:gs pos="0">
                  <a:srgbClr val="AD50AD"/>
                </a:gs>
                <a:gs pos="100000">
                  <a:srgbClr val="7E51DD"/>
                </a:gs>
              </a:gsLst>
              <a:lin ang="5400000" scaled="0"/>
            </a:gradFill>
            <a:ln>
              <a:noFill/>
            </a:ln>
            <a:effectLst>
              <a:outerShdw blurRad="127000" dist="38100" dir="5400000" algn="tl" rotWithShape="0">
                <a:srgbClr val="3A9BDE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72000" rIns="144000" bIns="288000" rtlCol="0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+</a:t>
              </a:r>
            </a:p>
          </p:txBody>
        </p:sp>
        <p:grpSp>
          <p:nvGrpSpPr>
            <p:cNvPr id="166" name="组合 165">
              <a:extLst>
                <a:ext uri="{FF2B5EF4-FFF2-40B4-BE49-F238E27FC236}">
                  <a16:creationId xmlns:a16="http://schemas.microsoft.com/office/drawing/2014/main" id="{8C7D3B11-1304-A04A-BEDB-274D0A9DC164}"/>
                </a:ext>
              </a:extLst>
            </p:cNvPr>
            <p:cNvGrpSpPr/>
            <p:nvPr/>
          </p:nvGrpSpPr>
          <p:grpSpPr>
            <a:xfrm>
              <a:off x="2769344" y="1756229"/>
              <a:ext cx="6653311" cy="4038135"/>
              <a:chOff x="7862065" y="4369160"/>
              <a:chExt cx="4039357" cy="2451632"/>
            </a:xfrm>
          </p:grpSpPr>
          <p:sp>
            <p:nvSpPr>
              <p:cNvPr id="167" name="任意多边形 3">
                <a:extLst>
                  <a:ext uri="{FF2B5EF4-FFF2-40B4-BE49-F238E27FC236}">
                    <a16:creationId xmlns:a16="http://schemas.microsoft.com/office/drawing/2014/main" id="{C6F904CE-E7B0-954E-A724-9FCC839C4F6B}"/>
                  </a:ext>
                </a:extLst>
              </p:cNvPr>
              <p:cNvSpPr/>
              <p:nvPr/>
            </p:nvSpPr>
            <p:spPr>
              <a:xfrm>
                <a:off x="10010757" y="4513120"/>
                <a:ext cx="161892" cy="335399"/>
              </a:xfrm>
              <a:custGeom>
                <a:avLst/>
                <a:gdLst>
                  <a:gd name="connsiteX0" fmla="*/ 92068 w 131524"/>
                  <a:gd name="connsiteY0" fmla="*/ 272485 h 272484"/>
                  <a:gd name="connsiteX1" fmla="*/ 0 w 131524"/>
                  <a:gd name="connsiteY1" fmla="*/ 198620 h 272484"/>
                  <a:gd name="connsiteX2" fmla="*/ 35144 w 131524"/>
                  <a:gd name="connsiteY2" fmla="*/ 19639 h 272484"/>
                  <a:gd name="connsiteX3" fmla="*/ 42720 w 131524"/>
                  <a:gd name="connsiteY3" fmla="*/ 102132 h 272484"/>
                  <a:gd name="connsiteX4" fmla="*/ 77127 w 131524"/>
                  <a:gd name="connsiteY4" fmla="*/ 173 h 272484"/>
                  <a:gd name="connsiteX5" fmla="*/ 80915 w 131524"/>
                  <a:gd name="connsiteY5" fmla="*/ 104658 h 272484"/>
                  <a:gd name="connsiteX6" fmla="*/ 129316 w 131524"/>
                  <a:gd name="connsiteY6" fmla="*/ 16167 h 272484"/>
                  <a:gd name="connsiteX7" fmla="*/ 118058 w 131524"/>
                  <a:gd name="connsiteY7" fmla="*/ 163686 h 272484"/>
                  <a:gd name="connsiteX8" fmla="*/ 92068 w 131524"/>
                  <a:gd name="connsiteY8" fmla="*/ 272485 h 272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524" h="272484">
                    <a:moveTo>
                      <a:pt x="92068" y="272485"/>
                    </a:moveTo>
                    <a:lnTo>
                      <a:pt x="0" y="198620"/>
                    </a:lnTo>
                    <a:cubicBezTo>
                      <a:pt x="0" y="198620"/>
                      <a:pt x="17151" y="22691"/>
                      <a:pt x="35144" y="19639"/>
                    </a:cubicBezTo>
                    <a:cubicBezTo>
                      <a:pt x="53137" y="16588"/>
                      <a:pt x="42720" y="102132"/>
                      <a:pt x="42720" y="102132"/>
                    </a:cubicBezTo>
                    <a:cubicBezTo>
                      <a:pt x="42720" y="102132"/>
                      <a:pt x="70077" y="-4877"/>
                      <a:pt x="77127" y="173"/>
                    </a:cubicBezTo>
                    <a:cubicBezTo>
                      <a:pt x="89648" y="9222"/>
                      <a:pt x="80915" y="104658"/>
                      <a:pt x="80915" y="104658"/>
                    </a:cubicBezTo>
                    <a:cubicBezTo>
                      <a:pt x="80915" y="104658"/>
                      <a:pt x="120583" y="7960"/>
                      <a:pt x="129316" y="16167"/>
                    </a:cubicBezTo>
                    <a:cubicBezTo>
                      <a:pt x="138050" y="24479"/>
                      <a:pt x="118058" y="163686"/>
                      <a:pt x="118058" y="163686"/>
                    </a:cubicBezTo>
                    <a:lnTo>
                      <a:pt x="92068" y="272485"/>
                    </a:lnTo>
                    <a:close/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68" name="组合 167">
                <a:extLst>
                  <a:ext uri="{FF2B5EF4-FFF2-40B4-BE49-F238E27FC236}">
                    <a16:creationId xmlns:a16="http://schemas.microsoft.com/office/drawing/2014/main" id="{DA068FB3-9250-564E-BFE6-517CBE526E21}"/>
                  </a:ext>
                </a:extLst>
              </p:cNvPr>
              <p:cNvGrpSpPr/>
              <p:nvPr/>
            </p:nvGrpSpPr>
            <p:grpSpPr>
              <a:xfrm>
                <a:off x="10035177" y="4450630"/>
                <a:ext cx="148800" cy="284175"/>
                <a:chOff x="13957400" y="3795264"/>
                <a:chExt cx="120888" cy="230869"/>
              </a:xfrm>
            </p:grpSpPr>
            <p:sp>
              <p:nvSpPr>
                <p:cNvPr id="267" name="任意多边形 103">
                  <a:extLst>
                    <a:ext uri="{FF2B5EF4-FFF2-40B4-BE49-F238E27FC236}">
                      <a16:creationId xmlns:a16="http://schemas.microsoft.com/office/drawing/2014/main" id="{2D6CF758-6EA5-0841-A3EB-328C0411BFA5}"/>
                    </a:ext>
                  </a:extLst>
                </p:cNvPr>
                <p:cNvSpPr/>
                <p:nvPr/>
              </p:nvSpPr>
              <p:spPr>
                <a:xfrm>
                  <a:off x="13964239" y="3795384"/>
                  <a:ext cx="114049" cy="230749"/>
                </a:xfrm>
                <a:custGeom>
                  <a:avLst/>
                  <a:gdLst>
                    <a:gd name="connsiteX0" fmla="*/ 71861 w 114049"/>
                    <a:gd name="connsiteY0" fmla="*/ 230644 h 230749"/>
                    <a:gd name="connsiteX1" fmla="*/ 4099 w 114049"/>
                    <a:gd name="connsiteY1" fmla="*/ 190344 h 230749"/>
                    <a:gd name="connsiteX2" fmla="*/ 100 w 114049"/>
                    <a:gd name="connsiteY2" fmla="*/ 181927 h 230749"/>
                    <a:gd name="connsiteX3" fmla="*/ 27352 w 114049"/>
                    <a:gd name="connsiteY3" fmla="*/ 0 h 230749"/>
                    <a:gd name="connsiteX4" fmla="*/ 32719 w 114049"/>
                    <a:gd name="connsiteY4" fmla="*/ 210 h 230749"/>
                    <a:gd name="connsiteX5" fmla="*/ 36612 w 114049"/>
                    <a:gd name="connsiteY5" fmla="*/ 947 h 230749"/>
                    <a:gd name="connsiteX6" fmla="*/ 109951 w 114049"/>
                    <a:gd name="connsiteY6" fmla="*/ 41247 h 230749"/>
                    <a:gd name="connsiteX7" fmla="*/ 113949 w 114049"/>
                    <a:gd name="connsiteY7" fmla="*/ 49664 h 230749"/>
                    <a:gd name="connsiteX8" fmla="*/ 85329 w 114049"/>
                    <a:gd name="connsiteY8" fmla="*/ 225699 h 230749"/>
                    <a:gd name="connsiteX9" fmla="*/ 81015 w 114049"/>
                    <a:gd name="connsiteY9" fmla="*/ 230749 h 230749"/>
                    <a:gd name="connsiteX10" fmla="*/ 71861 w 114049"/>
                    <a:gd name="connsiteY10" fmla="*/ 230644 h 23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4049" h="230749">
                      <a:moveTo>
                        <a:pt x="71861" y="230644"/>
                      </a:moveTo>
                      <a:lnTo>
                        <a:pt x="4099" y="190344"/>
                      </a:lnTo>
                      <a:cubicBezTo>
                        <a:pt x="1152" y="188766"/>
                        <a:pt x="-426" y="185294"/>
                        <a:pt x="100" y="181927"/>
                      </a:cubicBezTo>
                      <a:lnTo>
                        <a:pt x="27352" y="0"/>
                      </a:lnTo>
                      <a:cubicBezTo>
                        <a:pt x="27352" y="0"/>
                        <a:pt x="30404" y="105"/>
                        <a:pt x="32719" y="210"/>
                      </a:cubicBezTo>
                      <a:cubicBezTo>
                        <a:pt x="33981" y="210"/>
                        <a:pt x="35349" y="210"/>
                        <a:pt x="36612" y="947"/>
                      </a:cubicBezTo>
                      <a:lnTo>
                        <a:pt x="109951" y="41247"/>
                      </a:lnTo>
                      <a:cubicBezTo>
                        <a:pt x="112897" y="42825"/>
                        <a:pt x="114475" y="46297"/>
                        <a:pt x="113949" y="49664"/>
                      </a:cubicBezTo>
                      <a:lnTo>
                        <a:pt x="85329" y="225699"/>
                      </a:lnTo>
                      <a:cubicBezTo>
                        <a:pt x="84908" y="228329"/>
                        <a:pt x="83119" y="230118"/>
                        <a:pt x="81015" y="230749"/>
                      </a:cubicBezTo>
                      <a:lnTo>
                        <a:pt x="71861" y="230644"/>
                      </a:lnTo>
                      <a:close/>
                    </a:path>
                  </a:pathLst>
                </a:custGeom>
                <a:solidFill>
                  <a:srgbClr val="010101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68" name="任意多边形 104">
                  <a:extLst>
                    <a:ext uri="{FF2B5EF4-FFF2-40B4-BE49-F238E27FC236}">
                      <a16:creationId xmlns:a16="http://schemas.microsoft.com/office/drawing/2014/main" id="{F2AF0131-E3DA-0241-9750-40B82A84193D}"/>
                    </a:ext>
                  </a:extLst>
                </p:cNvPr>
                <p:cNvSpPr/>
                <p:nvPr/>
              </p:nvSpPr>
              <p:spPr>
                <a:xfrm>
                  <a:off x="13957400" y="3795264"/>
                  <a:ext cx="114049" cy="230769"/>
                </a:xfrm>
                <a:custGeom>
                  <a:avLst/>
                  <a:gdLst>
                    <a:gd name="connsiteX0" fmla="*/ 76701 w 114049"/>
                    <a:gd name="connsiteY0" fmla="*/ 230028 h 230769"/>
                    <a:gd name="connsiteX1" fmla="*/ 4099 w 114049"/>
                    <a:gd name="connsiteY1" fmla="*/ 190149 h 230769"/>
                    <a:gd name="connsiteX2" fmla="*/ 100 w 114049"/>
                    <a:gd name="connsiteY2" fmla="*/ 181731 h 230769"/>
                    <a:gd name="connsiteX3" fmla="*/ 28825 w 114049"/>
                    <a:gd name="connsiteY3" fmla="*/ 4750 h 230769"/>
                    <a:gd name="connsiteX4" fmla="*/ 36612 w 114049"/>
                    <a:gd name="connsiteY4" fmla="*/ 646 h 230769"/>
                    <a:gd name="connsiteX5" fmla="*/ 109951 w 114049"/>
                    <a:gd name="connsiteY5" fmla="*/ 40946 h 230769"/>
                    <a:gd name="connsiteX6" fmla="*/ 113949 w 114049"/>
                    <a:gd name="connsiteY6" fmla="*/ 49363 h 230769"/>
                    <a:gd name="connsiteX7" fmla="*/ 85329 w 114049"/>
                    <a:gd name="connsiteY7" fmla="*/ 225398 h 230769"/>
                    <a:gd name="connsiteX8" fmla="*/ 76701 w 114049"/>
                    <a:gd name="connsiteY8" fmla="*/ 230028 h 230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049" h="230769">
                      <a:moveTo>
                        <a:pt x="76701" y="230028"/>
                      </a:moveTo>
                      <a:lnTo>
                        <a:pt x="4099" y="190149"/>
                      </a:lnTo>
                      <a:cubicBezTo>
                        <a:pt x="1152" y="188571"/>
                        <a:pt x="-426" y="185098"/>
                        <a:pt x="100" y="181731"/>
                      </a:cubicBezTo>
                      <a:lnTo>
                        <a:pt x="28825" y="4750"/>
                      </a:lnTo>
                      <a:cubicBezTo>
                        <a:pt x="29457" y="962"/>
                        <a:pt x="33350" y="-1143"/>
                        <a:pt x="36612" y="646"/>
                      </a:cubicBezTo>
                      <a:lnTo>
                        <a:pt x="109951" y="40946"/>
                      </a:lnTo>
                      <a:cubicBezTo>
                        <a:pt x="112897" y="42524"/>
                        <a:pt x="114475" y="45996"/>
                        <a:pt x="113949" y="49363"/>
                      </a:cubicBezTo>
                      <a:lnTo>
                        <a:pt x="85329" y="225398"/>
                      </a:lnTo>
                      <a:cubicBezTo>
                        <a:pt x="84698" y="229817"/>
                        <a:pt x="80384" y="232027"/>
                        <a:pt x="76701" y="230028"/>
                      </a:cubicBezTo>
                      <a:close/>
                    </a:path>
                  </a:pathLst>
                </a:custGeom>
                <a:solidFill>
                  <a:srgbClr val="97B7FF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69" name="任意多边形 105">
                  <a:extLst>
                    <a:ext uri="{FF2B5EF4-FFF2-40B4-BE49-F238E27FC236}">
                      <a16:creationId xmlns:a16="http://schemas.microsoft.com/office/drawing/2014/main" id="{7616BA16-1547-F245-A024-1CE20574559A}"/>
                    </a:ext>
                  </a:extLst>
                </p:cNvPr>
                <p:cNvSpPr/>
                <p:nvPr/>
              </p:nvSpPr>
              <p:spPr>
                <a:xfrm>
                  <a:off x="13959710" y="3810325"/>
                  <a:ext cx="109745" cy="200550"/>
                </a:xfrm>
                <a:custGeom>
                  <a:avLst/>
                  <a:gdLst>
                    <a:gd name="connsiteX0" fmla="*/ 0 w 109745"/>
                    <a:gd name="connsiteY0" fmla="*/ 154043 h 200550"/>
                    <a:gd name="connsiteX1" fmla="*/ 84703 w 109745"/>
                    <a:gd name="connsiteY1" fmla="*/ 200551 h 200550"/>
                    <a:gd name="connsiteX2" fmla="*/ 109745 w 109745"/>
                    <a:gd name="connsiteY2" fmla="*/ 46613 h 200550"/>
                    <a:gd name="connsiteX3" fmla="*/ 24937 w 109745"/>
                    <a:gd name="connsiteY3" fmla="*/ 0 h 20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9745" h="200550">
                      <a:moveTo>
                        <a:pt x="0" y="154043"/>
                      </a:moveTo>
                      <a:lnTo>
                        <a:pt x="84703" y="200551"/>
                      </a:lnTo>
                      <a:lnTo>
                        <a:pt x="109745" y="46613"/>
                      </a:lnTo>
                      <a:lnTo>
                        <a:pt x="24937" y="0"/>
                      </a:lnTo>
                      <a:close/>
                    </a:path>
                  </a:pathLst>
                </a:custGeom>
                <a:solidFill>
                  <a:srgbClr val="E4EEF7">
                    <a:alpha val="35000"/>
                  </a:srgbClr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70" name="任意多边形 106">
                  <a:extLst>
                    <a:ext uri="{FF2B5EF4-FFF2-40B4-BE49-F238E27FC236}">
                      <a16:creationId xmlns:a16="http://schemas.microsoft.com/office/drawing/2014/main" id="{D83FDD76-80C4-FC43-B9CF-AB772D156A68}"/>
                    </a:ext>
                  </a:extLst>
                </p:cNvPr>
                <p:cNvSpPr/>
                <p:nvPr/>
              </p:nvSpPr>
              <p:spPr>
                <a:xfrm>
                  <a:off x="13975072" y="3852318"/>
                  <a:ext cx="64434" cy="134357"/>
                </a:xfrm>
                <a:custGeom>
                  <a:avLst/>
                  <a:gdLst>
                    <a:gd name="connsiteX0" fmla="*/ 53347 w 64434"/>
                    <a:gd name="connsiteY0" fmla="*/ 49444 h 134357"/>
                    <a:gd name="connsiteX1" fmla="*/ 63448 w 64434"/>
                    <a:gd name="connsiteY1" fmla="*/ 39448 h 134357"/>
                    <a:gd name="connsiteX2" fmla="*/ 49243 w 64434"/>
                    <a:gd name="connsiteY2" fmla="*/ 4830 h 134357"/>
                    <a:gd name="connsiteX3" fmla="*/ 27568 w 64434"/>
                    <a:gd name="connsiteY3" fmla="*/ 10091 h 134357"/>
                    <a:gd name="connsiteX4" fmla="*/ 31777 w 64434"/>
                    <a:gd name="connsiteY4" fmla="*/ 31767 h 134357"/>
                    <a:gd name="connsiteX5" fmla="*/ 11364 w 64434"/>
                    <a:gd name="connsiteY5" fmla="*/ 45656 h 134357"/>
                    <a:gd name="connsiteX6" fmla="*/ 0 w 64434"/>
                    <a:gd name="connsiteY6" fmla="*/ 104264 h 134357"/>
                    <a:gd name="connsiteX7" fmla="*/ 55346 w 64434"/>
                    <a:gd name="connsiteY7" fmla="*/ 134357 h 134357"/>
                    <a:gd name="connsiteX8" fmla="*/ 63869 w 64434"/>
                    <a:gd name="connsiteY8" fmla="*/ 88691 h 134357"/>
                    <a:gd name="connsiteX9" fmla="*/ 53347 w 64434"/>
                    <a:gd name="connsiteY9" fmla="*/ 49444 h 134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4434" h="134357">
                      <a:moveTo>
                        <a:pt x="53347" y="49444"/>
                      </a:moveTo>
                      <a:cubicBezTo>
                        <a:pt x="58292" y="49339"/>
                        <a:pt x="62291" y="45972"/>
                        <a:pt x="63448" y="39448"/>
                      </a:cubicBezTo>
                      <a:cubicBezTo>
                        <a:pt x="65553" y="28400"/>
                        <a:pt x="59134" y="12932"/>
                        <a:pt x="49243" y="4830"/>
                      </a:cubicBezTo>
                      <a:cubicBezTo>
                        <a:pt x="39352" y="-3272"/>
                        <a:pt x="29672" y="-957"/>
                        <a:pt x="27568" y="10091"/>
                      </a:cubicBezTo>
                      <a:cubicBezTo>
                        <a:pt x="26305" y="16615"/>
                        <a:pt x="28094" y="24612"/>
                        <a:pt x="31777" y="31767"/>
                      </a:cubicBezTo>
                      <a:cubicBezTo>
                        <a:pt x="21781" y="28926"/>
                        <a:pt x="13573" y="33871"/>
                        <a:pt x="11364" y="45656"/>
                      </a:cubicBezTo>
                      <a:lnTo>
                        <a:pt x="0" y="104264"/>
                      </a:lnTo>
                      <a:lnTo>
                        <a:pt x="55346" y="134357"/>
                      </a:lnTo>
                      <a:lnTo>
                        <a:pt x="63869" y="88691"/>
                      </a:lnTo>
                      <a:cubicBezTo>
                        <a:pt x="66079" y="76907"/>
                        <a:pt x="61659" y="61544"/>
                        <a:pt x="53347" y="49444"/>
                      </a:cubicBezTo>
                      <a:close/>
                    </a:path>
                  </a:pathLst>
                </a:custGeom>
                <a:solidFill>
                  <a:srgbClr val="97B7FF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71" name="任意多边形 107">
                  <a:extLst>
                    <a:ext uri="{FF2B5EF4-FFF2-40B4-BE49-F238E27FC236}">
                      <a16:creationId xmlns:a16="http://schemas.microsoft.com/office/drawing/2014/main" id="{844DBC70-1691-A241-8042-1A8DE45B7ECE}"/>
                    </a:ext>
                  </a:extLst>
                </p:cNvPr>
                <p:cNvSpPr/>
                <p:nvPr/>
              </p:nvSpPr>
              <p:spPr>
                <a:xfrm>
                  <a:off x="13992954" y="3989825"/>
                  <a:ext cx="6744" cy="8852"/>
                </a:xfrm>
                <a:custGeom>
                  <a:avLst/>
                  <a:gdLst>
                    <a:gd name="connsiteX0" fmla="*/ 6739 w 6744"/>
                    <a:gd name="connsiteY0" fmla="*/ 5478 h 8852"/>
                    <a:gd name="connsiteX1" fmla="*/ 3267 w 6744"/>
                    <a:gd name="connsiteY1" fmla="*/ 8740 h 8852"/>
                    <a:gd name="connsiteX2" fmla="*/ 5 w 6744"/>
                    <a:gd name="connsiteY2" fmla="*/ 3374 h 8852"/>
                    <a:gd name="connsiteX3" fmla="*/ 3478 w 6744"/>
                    <a:gd name="connsiteY3" fmla="*/ 112 h 8852"/>
                    <a:gd name="connsiteX4" fmla="*/ 6739 w 6744"/>
                    <a:gd name="connsiteY4" fmla="*/ 5478 h 8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4" h="8852">
                      <a:moveTo>
                        <a:pt x="6739" y="5478"/>
                      </a:moveTo>
                      <a:cubicBezTo>
                        <a:pt x="6634" y="7898"/>
                        <a:pt x="5161" y="9266"/>
                        <a:pt x="3267" y="8740"/>
                      </a:cubicBezTo>
                      <a:cubicBezTo>
                        <a:pt x="1373" y="8214"/>
                        <a:pt x="-100" y="5794"/>
                        <a:pt x="5" y="3374"/>
                      </a:cubicBezTo>
                      <a:cubicBezTo>
                        <a:pt x="110" y="954"/>
                        <a:pt x="1584" y="-414"/>
                        <a:pt x="3478" y="112"/>
                      </a:cubicBezTo>
                      <a:cubicBezTo>
                        <a:pt x="5372" y="743"/>
                        <a:pt x="6845" y="3058"/>
                        <a:pt x="6739" y="5478"/>
                      </a:cubicBezTo>
                      <a:close/>
                    </a:path>
                  </a:pathLst>
                </a:custGeom>
                <a:solidFill>
                  <a:srgbClr val="E4EEF7">
                    <a:alpha val="35000"/>
                  </a:srgbClr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72" name="任意多边形 108">
                  <a:extLst>
                    <a:ext uri="{FF2B5EF4-FFF2-40B4-BE49-F238E27FC236}">
                      <a16:creationId xmlns:a16="http://schemas.microsoft.com/office/drawing/2014/main" id="{03AEACFA-FB34-E64B-8E20-6CFBC6FE0BA7}"/>
                    </a:ext>
                  </a:extLst>
                </p:cNvPr>
                <p:cNvSpPr/>
                <p:nvPr/>
              </p:nvSpPr>
              <p:spPr>
                <a:xfrm>
                  <a:off x="14018488" y="3817756"/>
                  <a:ext cx="17440" cy="10982"/>
                </a:xfrm>
                <a:custGeom>
                  <a:avLst/>
                  <a:gdLst>
                    <a:gd name="connsiteX0" fmla="*/ 16138 w 17440"/>
                    <a:gd name="connsiteY0" fmla="*/ 10983 h 10982"/>
                    <a:gd name="connsiteX1" fmla="*/ 17296 w 17440"/>
                    <a:gd name="connsiteY1" fmla="*/ 10351 h 10982"/>
                    <a:gd name="connsiteX2" fmla="*/ 16770 w 17440"/>
                    <a:gd name="connsiteY2" fmla="*/ 8563 h 10982"/>
                    <a:gd name="connsiteX3" fmla="*/ 1934 w 17440"/>
                    <a:gd name="connsiteY3" fmla="*/ 145 h 10982"/>
                    <a:gd name="connsiteX4" fmla="*/ 145 w 17440"/>
                    <a:gd name="connsiteY4" fmla="*/ 671 h 10982"/>
                    <a:gd name="connsiteX5" fmla="*/ 671 w 17440"/>
                    <a:gd name="connsiteY5" fmla="*/ 2460 h 10982"/>
                    <a:gd name="connsiteX6" fmla="*/ 15507 w 17440"/>
                    <a:gd name="connsiteY6" fmla="*/ 10877 h 10982"/>
                    <a:gd name="connsiteX7" fmla="*/ 16138 w 17440"/>
                    <a:gd name="connsiteY7" fmla="*/ 10983 h 10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440" h="10982">
                      <a:moveTo>
                        <a:pt x="16138" y="10983"/>
                      </a:moveTo>
                      <a:cubicBezTo>
                        <a:pt x="16559" y="10983"/>
                        <a:pt x="17086" y="10772"/>
                        <a:pt x="17296" y="10351"/>
                      </a:cubicBezTo>
                      <a:cubicBezTo>
                        <a:pt x="17612" y="9720"/>
                        <a:pt x="17401" y="8878"/>
                        <a:pt x="16770" y="8563"/>
                      </a:cubicBezTo>
                      <a:lnTo>
                        <a:pt x="1934" y="145"/>
                      </a:lnTo>
                      <a:cubicBezTo>
                        <a:pt x="1302" y="-171"/>
                        <a:pt x="461" y="40"/>
                        <a:pt x="145" y="671"/>
                      </a:cubicBezTo>
                      <a:cubicBezTo>
                        <a:pt x="-171" y="1302"/>
                        <a:pt x="40" y="2144"/>
                        <a:pt x="671" y="2460"/>
                      </a:cubicBezTo>
                      <a:lnTo>
                        <a:pt x="15507" y="10877"/>
                      </a:lnTo>
                      <a:cubicBezTo>
                        <a:pt x="15718" y="10983"/>
                        <a:pt x="15928" y="10983"/>
                        <a:pt x="16138" y="10983"/>
                      </a:cubicBezTo>
                      <a:close/>
                    </a:path>
                  </a:pathLst>
                </a:custGeom>
                <a:solidFill>
                  <a:srgbClr val="E4EEF7">
                    <a:alpha val="35000"/>
                  </a:srgbClr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69" name="任意多边形 5">
                <a:extLst>
                  <a:ext uri="{FF2B5EF4-FFF2-40B4-BE49-F238E27FC236}">
                    <a16:creationId xmlns:a16="http://schemas.microsoft.com/office/drawing/2014/main" id="{E0E8C948-C5D4-354C-8D55-DDF9F15F4C6F}"/>
                  </a:ext>
                </a:extLst>
              </p:cNvPr>
              <p:cNvSpPr/>
              <p:nvPr/>
            </p:nvSpPr>
            <p:spPr>
              <a:xfrm>
                <a:off x="9925189" y="4585841"/>
                <a:ext cx="266090" cy="515102"/>
              </a:xfrm>
              <a:custGeom>
                <a:avLst/>
                <a:gdLst>
                  <a:gd name="connsiteX0" fmla="*/ 140749 w 216176"/>
                  <a:gd name="connsiteY0" fmla="*/ 148692 h 418478"/>
                  <a:gd name="connsiteX1" fmla="*/ 182311 w 216176"/>
                  <a:gd name="connsiteY1" fmla="*/ 76300 h 418478"/>
                  <a:gd name="connsiteX2" fmla="*/ 211247 w 216176"/>
                  <a:gd name="connsiteY2" fmla="*/ 15 h 418478"/>
                  <a:gd name="connsiteX3" fmla="*/ 209563 w 216176"/>
                  <a:gd name="connsiteY3" fmla="*/ 89137 h 418478"/>
                  <a:gd name="connsiteX4" fmla="*/ 170211 w 216176"/>
                  <a:gd name="connsiteY4" fmla="*/ 241812 h 418478"/>
                  <a:gd name="connsiteX5" fmla="*/ 125913 w 216176"/>
                  <a:gd name="connsiteY5" fmla="*/ 418478 h 418478"/>
                  <a:gd name="connsiteX6" fmla="*/ 69 w 216176"/>
                  <a:gd name="connsiteY6" fmla="*/ 348401 h 418478"/>
                  <a:gd name="connsiteX7" fmla="*/ 90454 w 216176"/>
                  <a:gd name="connsiteY7" fmla="*/ 140380 h 418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6176" h="418478">
                    <a:moveTo>
                      <a:pt x="140749" y="148692"/>
                    </a:moveTo>
                    <a:cubicBezTo>
                      <a:pt x="136224" y="113022"/>
                      <a:pt x="163056" y="89768"/>
                      <a:pt x="182311" y="76300"/>
                    </a:cubicBezTo>
                    <a:cubicBezTo>
                      <a:pt x="183890" y="65673"/>
                      <a:pt x="200935" y="1172"/>
                      <a:pt x="211247" y="15"/>
                    </a:cubicBezTo>
                    <a:cubicBezTo>
                      <a:pt x="221559" y="-1142"/>
                      <a:pt x="213036" y="65042"/>
                      <a:pt x="209563" y="89137"/>
                    </a:cubicBezTo>
                    <a:cubicBezTo>
                      <a:pt x="206091" y="113233"/>
                      <a:pt x="170211" y="241812"/>
                      <a:pt x="170211" y="241812"/>
                    </a:cubicBezTo>
                    <a:lnTo>
                      <a:pt x="125913" y="418478"/>
                    </a:lnTo>
                    <a:cubicBezTo>
                      <a:pt x="125913" y="418478"/>
                      <a:pt x="-3403" y="351874"/>
                      <a:pt x="69" y="348401"/>
                    </a:cubicBezTo>
                    <a:cubicBezTo>
                      <a:pt x="3541" y="344929"/>
                      <a:pt x="90454" y="140380"/>
                      <a:pt x="90454" y="140380"/>
                    </a:cubicBezTo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0" name="任意多边形 6">
                <a:extLst>
                  <a:ext uri="{FF2B5EF4-FFF2-40B4-BE49-F238E27FC236}">
                    <a16:creationId xmlns:a16="http://schemas.microsoft.com/office/drawing/2014/main" id="{740748BE-E565-5D47-BB3D-49D3F152FB6A}"/>
                  </a:ext>
                </a:extLst>
              </p:cNvPr>
              <p:cNvSpPr/>
              <p:nvPr/>
            </p:nvSpPr>
            <p:spPr>
              <a:xfrm>
                <a:off x="9913749" y="4658524"/>
                <a:ext cx="176496" cy="411078"/>
              </a:xfrm>
              <a:custGeom>
                <a:avLst/>
                <a:gdLst>
                  <a:gd name="connsiteX0" fmla="*/ 0 w 143388"/>
                  <a:gd name="connsiteY0" fmla="*/ 289354 h 333967"/>
                  <a:gd name="connsiteX1" fmla="*/ 71656 w 143388"/>
                  <a:gd name="connsiteY1" fmla="*/ 125104 h 333967"/>
                  <a:gd name="connsiteX2" fmla="*/ 66394 w 143388"/>
                  <a:gd name="connsiteY2" fmla="*/ 30301 h 333967"/>
                  <a:gd name="connsiteX3" fmla="*/ 80494 w 143388"/>
                  <a:gd name="connsiteY3" fmla="*/ 1049 h 333967"/>
                  <a:gd name="connsiteX4" fmla="*/ 92068 w 143388"/>
                  <a:gd name="connsiteY4" fmla="*/ 1049 h 333967"/>
                  <a:gd name="connsiteX5" fmla="*/ 143311 w 143388"/>
                  <a:gd name="connsiteY5" fmla="*/ 25040 h 333967"/>
                  <a:gd name="connsiteX6" fmla="*/ 100275 w 143388"/>
                  <a:gd name="connsiteY6" fmla="*/ 35351 h 333967"/>
                  <a:gd name="connsiteX7" fmla="*/ 124582 w 143388"/>
                  <a:gd name="connsiteY7" fmla="*/ 83647 h 333967"/>
                  <a:gd name="connsiteX8" fmla="*/ 118058 w 143388"/>
                  <a:gd name="connsiteY8" fmla="*/ 130997 h 333967"/>
                  <a:gd name="connsiteX9" fmla="*/ 86597 w 143388"/>
                  <a:gd name="connsiteY9" fmla="*/ 333968 h 333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388" h="333967">
                    <a:moveTo>
                      <a:pt x="0" y="289354"/>
                    </a:moveTo>
                    <a:lnTo>
                      <a:pt x="71656" y="125104"/>
                    </a:lnTo>
                    <a:cubicBezTo>
                      <a:pt x="71656" y="125104"/>
                      <a:pt x="66394" y="75125"/>
                      <a:pt x="66394" y="30301"/>
                    </a:cubicBezTo>
                    <a:cubicBezTo>
                      <a:pt x="66394" y="21462"/>
                      <a:pt x="72182" y="5153"/>
                      <a:pt x="80494" y="1049"/>
                    </a:cubicBezTo>
                    <a:cubicBezTo>
                      <a:pt x="83966" y="-740"/>
                      <a:pt x="88175" y="102"/>
                      <a:pt x="92068" y="1049"/>
                    </a:cubicBezTo>
                    <a:cubicBezTo>
                      <a:pt x="102275" y="3680"/>
                      <a:pt x="142469" y="18095"/>
                      <a:pt x="143311" y="25040"/>
                    </a:cubicBezTo>
                    <a:cubicBezTo>
                      <a:pt x="144784" y="36929"/>
                      <a:pt x="125213" y="37455"/>
                      <a:pt x="100275" y="35351"/>
                    </a:cubicBezTo>
                    <a:cubicBezTo>
                      <a:pt x="114165" y="47451"/>
                      <a:pt x="123109" y="65234"/>
                      <a:pt x="124582" y="83647"/>
                    </a:cubicBezTo>
                    <a:cubicBezTo>
                      <a:pt x="125108" y="90487"/>
                      <a:pt x="129422" y="111636"/>
                      <a:pt x="118058" y="130997"/>
                    </a:cubicBezTo>
                    <a:lnTo>
                      <a:pt x="86597" y="333968"/>
                    </a:lnTo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1" name="任意多边形 7">
                <a:extLst>
                  <a:ext uri="{FF2B5EF4-FFF2-40B4-BE49-F238E27FC236}">
                    <a16:creationId xmlns:a16="http://schemas.microsoft.com/office/drawing/2014/main" id="{C3147613-5033-464A-9680-1F46AB0E0B92}"/>
                  </a:ext>
                </a:extLst>
              </p:cNvPr>
              <p:cNvSpPr/>
              <p:nvPr/>
            </p:nvSpPr>
            <p:spPr>
              <a:xfrm>
                <a:off x="10079011" y="4679761"/>
                <a:ext cx="70586" cy="96489"/>
              </a:xfrm>
              <a:custGeom>
                <a:avLst/>
                <a:gdLst>
                  <a:gd name="connsiteX0" fmla="*/ 57345 w 57345"/>
                  <a:gd name="connsiteY0" fmla="*/ 0 h 78389"/>
                  <a:gd name="connsiteX1" fmla="*/ 0 w 57345"/>
                  <a:gd name="connsiteY1" fmla="*/ 78389 h 78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345" h="78389">
                    <a:moveTo>
                      <a:pt x="57345" y="0"/>
                    </a:moveTo>
                    <a:cubicBezTo>
                      <a:pt x="57345" y="0"/>
                      <a:pt x="0" y="35670"/>
                      <a:pt x="0" y="78389"/>
                    </a:cubicBezTo>
                  </a:path>
                </a:pathLst>
              </a:custGeom>
              <a:noFill/>
              <a:ln w="7889" cap="flat">
                <a:solidFill>
                  <a:srgbClr val="E07A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2" name="任意多边形 8">
                <a:extLst>
                  <a:ext uri="{FF2B5EF4-FFF2-40B4-BE49-F238E27FC236}">
                    <a16:creationId xmlns:a16="http://schemas.microsoft.com/office/drawing/2014/main" id="{23C0C036-427F-7945-BBED-A29B0FC94627}"/>
                  </a:ext>
                </a:extLst>
              </p:cNvPr>
              <p:cNvSpPr/>
              <p:nvPr/>
            </p:nvSpPr>
            <p:spPr>
              <a:xfrm>
                <a:off x="10036920" y="4702038"/>
                <a:ext cx="35745" cy="74341"/>
              </a:xfrm>
              <a:custGeom>
                <a:avLst/>
                <a:gdLst>
                  <a:gd name="connsiteX0" fmla="*/ 29041 w 29040"/>
                  <a:gd name="connsiteY0" fmla="*/ 421 h 60396"/>
                  <a:gd name="connsiteX1" fmla="*/ 0 w 29040"/>
                  <a:gd name="connsiteY1" fmla="*/ 0 h 60396"/>
                  <a:gd name="connsiteX2" fmla="*/ 23359 w 29040"/>
                  <a:gd name="connsiteY2" fmla="*/ 60397 h 60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040" h="60396">
                    <a:moveTo>
                      <a:pt x="29041" y="421"/>
                    </a:moveTo>
                    <a:lnTo>
                      <a:pt x="0" y="0"/>
                    </a:lnTo>
                    <a:cubicBezTo>
                      <a:pt x="0" y="0"/>
                      <a:pt x="23359" y="38616"/>
                      <a:pt x="23359" y="60397"/>
                    </a:cubicBezTo>
                  </a:path>
                </a:pathLst>
              </a:custGeom>
              <a:noFill/>
              <a:ln w="7889" cap="flat">
                <a:solidFill>
                  <a:srgbClr val="E07A6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3" name="任意多边形 9">
                <a:extLst>
                  <a:ext uri="{FF2B5EF4-FFF2-40B4-BE49-F238E27FC236}">
                    <a16:creationId xmlns:a16="http://schemas.microsoft.com/office/drawing/2014/main" id="{CB275122-A05B-9443-BF97-3E372193CC9A}"/>
                  </a:ext>
                </a:extLst>
              </p:cNvPr>
              <p:cNvSpPr/>
              <p:nvPr/>
            </p:nvSpPr>
            <p:spPr>
              <a:xfrm>
                <a:off x="8985355" y="4899675"/>
                <a:ext cx="1205789" cy="765595"/>
              </a:xfrm>
              <a:custGeom>
                <a:avLst/>
                <a:gdLst>
                  <a:gd name="connsiteX0" fmla="*/ 0 w 979606"/>
                  <a:gd name="connsiteY0" fmla="*/ 85545 h 621983"/>
                  <a:gd name="connsiteX1" fmla="*/ 258212 w 979606"/>
                  <a:gd name="connsiteY1" fmla="*/ 78916 h 621983"/>
                  <a:gd name="connsiteX2" fmla="*/ 620277 w 979606"/>
                  <a:gd name="connsiteY2" fmla="*/ 292619 h 621983"/>
                  <a:gd name="connsiteX3" fmla="*/ 778108 w 979606"/>
                  <a:gd name="connsiteY3" fmla="*/ 0 h 621983"/>
                  <a:gd name="connsiteX4" fmla="*/ 979606 w 979606"/>
                  <a:gd name="connsiteY4" fmla="*/ 125002 h 621983"/>
                  <a:gd name="connsiteX5" fmla="*/ 724656 w 979606"/>
                  <a:gd name="connsiteY5" fmla="*/ 603862 h 621983"/>
                  <a:gd name="connsiteX6" fmla="*/ 206128 w 979606"/>
                  <a:gd name="connsiteY6" fmla="*/ 502850 h 621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9606" h="621983">
                    <a:moveTo>
                      <a:pt x="0" y="85545"/>
                    </a:moveTo>
                    <a:cubicBezTo>
                      <a:pt x="0" y="85545"/>
                      <a:pt x="104695" y="-8523"/>
                      <a:pt x="258212" y="78916"/>
                    </a:cubicBezTo>
                    <a:cubicBezTo>
                      <a:pt x="416780" y="169195"/>
                      <a:pt x="561774" y="313663"/>
                      <a:pt x="620277" y="292619"/>
                    </a:cubicBezTo>
                    <a:cubicBezTo>
                      <a:pt x="678780" y="271575"/>
                      <a:pt x="778108" y="0"/>
                      <a:pt x="778108" y="0"/>
                    </a:cubicBezTo>
                    <a:lnTo>
                      <a:pt x="979606" y="125002"/>
                    </a:lnTo>
                    <a:cubicBezTo>
                      <a:pt x="979606" y="125002"/>
                      <a:pt x="871755" y="551568"/>
                      <a:pt x="724656" y="603862"/>
                    </a:cubicBezTo>
                    <a:cubicBezTo>
                      <a:pt x="517371" y="677517"/>
                      <a:pt x="206128" y="502850"/>
                      <a:pt x="206128" y="502850"/>
                    </a:cubicBezTo>
                  </a:path>
                </a:pathLst>
              </a:custGeom>
              <a:gradFill>
                <a:gsLst>
                  <a:gs pos="0">
                    <a:srgbClr val="FFD4A0"/>
                  </a:gs>
                  <a:gs pos="100000">
                    <a:srgbClr val="FC8A42"/>
                  </a:gs>
                </a:gsLst>
                <a:lin ang="5400000" scaled="0"/>
              </a:gra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74" name="组合 173">
                <a:extLst>
                  <a:ext uri="{FF2B5EF4-FFF2-40B4-BE49-F238E27FC236}">
                    <a16:creationId xmlns:a16="http://schemas.microsoft.com/office/drawing/2014/main" id="{C8EC5D06-0D28-7B4A-84CC-FE195010BAFA}"/>
                  </a:ext>
                </a:extLst>
              </p:cNvPr>
              <p:cNvGrpSpPr/>
              <p:nvPr/>
            </p:nvGrpSpPr>
            <p:grpSpPr>
              <a:xfrm>
                <a:off x="9943122" y="4899675"/>
                <a:ext cx="248021" cy="172515"/>
                <a:chOff x="13882583" y="4160079"/>
                <a:chExt cx="201497" cy="140154"/>
              </a:xfrm>
            </p:grpSpPr>
            <p:sp>
              <p:nvSpPr>
                <p:cNvPr id="261" name="任意多边形 97">
                  <a:extLst>
                    <a:ext uri="{FF2B5EF4-FFF2-40B4-BE49-F238E27FC236}">
                      <a16:creationId xmlns:a16="http://schemas.microsoft.com/office/drawing/2014/main" id="{E13EB0AC-CDC9-0748-BA07-EFE0B95A026C}"/>
                    </a:ext>
                  </a:extLst>
                </p:cNvPr>
                <p:cNvSpPr/>
                <p:nvPr/>
              </p:nvSpPr>
              <p:spPr>
                <a:xfrm>
                  <a:off x="13882583" y="4160079"/>
                  <a:ext cx="201497" cy="125002"/>
                </a:xfrm>
                <a:custGeom>
                  <a:avLst/>
                  <a:gdLst>
                    <a:gd name="connsiteX0" fmla="*/ 0 w 201497"/>
                    <a:gd name="connsiteY0" fmla="*/ 0 h 125002"/>
                    <a:gd name="connsiteX1" fmla="*/ 201498 w 201497"/>
                    <a:gd name="connsiteY1" fmla="*/ 125002 h 125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1497" h="125002">
                      <a:moveTo>
                        <a:pt x="0" y="0"/>
                      </a:moveTo>
                      <a:lnTo>
                        <a:pt x="201498" y="125002"/>
                      </a:lnTo>
                    </a:path>
                  </a:pathLst>
                </a:custGeom>
                <a:ln w="7889" cap="flat">
                  <a:solidFill>
                    <a:srgbClr val="FC8A4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62" name="任意多边形 98">
                  <a:extLst>
                    <a:ext uri="{FF2B5EF4-FFF2-40B4-BE49-F238E27FC236}">
                      <a16:creationId xmlns:a16="http://schemas.microsoft.com/office/drawing/2014/main" id="{1EACA3AB-EC90-7747-A611-0A92C5B6ED96}"/>
                    </a:ext>
                  </a:extLst>
                </p:cNvPr>
                <p:cNvSpPr/>
                <p:nvPr/>
              </p:nvSpPr>
              <p:spPr>
                <a:xfrm>
                  <a:off x="13897524" y="4179861"/>
                  <a:ext cx="17045" cy="39457"/>
                </a:xfrm>
                <a:custGeom>
                  <a:avLst/>
                  <a:gdLst>
                    <a:gd name="connsiteX0" fmla="*/ 17046 w 17045"/>
                    <a:gd name="connsiteY0" fmla="*/ 0 h 39457"/>
                    <a:gd name="connsiteX1" fmla="*/ 0 w 17045"/>
                    <a:gd name="connsiteY1" fmla="*/ 39458 h 3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045" h="39457">
                      <a:moveTo>
                        <a:pt x="17046" y="0"/>
                      </a:moveTo>
                      <a:lnTo>
                        <a:pt x="0" y="39458"/>
                      </a:lnTo>
                    </a:path>
                  </a:pathLst>
                </a:custGeom>
                <a:ln w="7889" cap="flat">
                  <a:solidFill>
                    <a:srgbClr val="FC8A4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63" name="任意多边形 99">
                  <a:extLst>
                    <a:ext uri="{FF2B5EF4-FFF2-40B4-BE49-F238E27FC236}">
                      <a16:creationId xmlns:a16="http://schemas.microsoft.com/office/drawing/2014/main" id="{0B93C327-5459-434C-B5CB-F333748E49CA}"/>
                    </a:ext>
                  </a:extLst>
                </p:cNvPr>
                <p:cNvSpPr/>
                <p:nvPr/>
              </p:nvSpPr>
              <p:spPr>
                <a:xfrm>
                  <a:off x="13931300" y="4199642"/>
                  <a:ext cx="17045" cy="39352"/>
                </a:xfrm>
                <a:custGeom>
                  <a:avLst/>
                  <a:gdLst>
                    <a:gd name="connsiteX0" fmla="*/ 17046 w 17045"/>
                    <a:gd name="connsiteY0" fmla="*/ 0 h 39352"/>
                    <a:gd name="connsiteX1" fmla="*/ 0 w 17045"/>
                    <a:gd name="connsiteY1" fmla="*/ 39353 h 39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045" h="39352">
                      <a:moveTo>
                        <a:pt x="17046" y="0"/>
                      </a:moveTo>
                      <a:lnTo>
                        <a:pt x="0" y="39353"/>
                      </a:lnTo>
                    </a:path>
                  </a:pathLst>
                </a:custGeom>
                <a:ln w="7889" cap="flat">
                  <a:solidFill>
                    <a:srgbClr val="FC8A4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64" name="任意多边形 100">
                  <a:extLst>
                    <a:ext uri="{FF2B5EF4-FFF2-40B4-BE49-F238E27FC236}">
                      <a16:creationId xmlns:a16="http://schemas.microsoft.com/office/drawing/2014/main" id="{4D0F2E7F-1832-1642-89A3-EA39EDB5E5FD}"/>
                    </a:ext>
                  </a:extLst>
                </p:cNvPr>
                <p:cNvSpPr/>
                <p:nvPr/>
              </p:nvSpPr>
              <p:spPr>
                <a:xfrm>
                  <a:off x="13965076" y="4219319"/>
                  <a:ext cx="17045" cy="39457"/>
                </a:xfrm>
                <a:custGeom>
                  <a:avLst/>
                  <a:gdLst>
                    <a:gd name="connsiteX0" fmla="*/ 17046 w 17045"/>
                    <a:gd name="connsiteY0" fmla="*/ 0 h 39457"/>
                    <a:gd name="connsiteX1" fmla="*/ 0 w 17045"/>
                    <a:gd name="connsiteY1" fmla="*/ 39458 h 3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045" h="39457">
                      <a:moveTo>
                        <a:pt x="17046" y="0"/>
                      </a:moveTo>
                      <a:lnTo>
                        <a:pt x="0" y="39458"/>
                      </a:lnTo>
                    </a:path>
                  </a:pathLst>
                </a:custGeom>
                <a:ln w="7889" cap="flat">
                  <a:solidFill>
                    <a:srgbClr val="FC8A4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65" name="任意多边形 101">
                  <a:extLst>
                    <a:ext uri="{FF2B5EF4-FFF2-40B4-BE49-F238E27FC236}">
                      <a16:creationId xmlns:a16="http://schemas.microsoft.com/office/drawing/2014/main" id="{83CBAE5B-CA6F-9B4B-8159-5384B6D22097}"/>
                    </a:ext>
                  </a:extLst>
                </p:cNvPr>
                <p:cNvSpPr/>
                <p:nvPr/>
              </p:nvSpPr>
              <p:spPr>
                <a:xfrm>
                  <a:off x="13998852" y="4238995"/>
                  <a:ext cx="17045" cy="39457"/>
                </a:xfrm>
                <a:custGeom>
                  <a:avLst/>
                  <a:gdLst>
                    <a:gd name="connsiteX0" fmla="*/ 17046 w 17045"/>
                    <a:gd name="connsiteY0" fmla="*/ 0 h 39457"/>
                    <a:gd name="connsiteX1" fmla="*/ 0 w 17045"/>
                    <a:gd name="connsiteY1" fmla="*/ 39458 h 3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045" h="39457">
                      <a:moveTo>
                        <a:pt x="17046" y="0"/>
                      </a:moveTo>
                      <a:lnTo>
                        <a:pt x="0" y="39458"/>
                      </a:lnTo>
                    </a:path>
                  </a:pathLst>
                </a:custGeom>
                <a:ln w="7889" cap="flat">
                  <a:solidFill>
                    <a:srgbClr val="FC8A4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66" name="任意多边形 102">
                  <a:extLst>
                    <a:ext uri="{FF2B5EF4-FFF2-40B4-BE49-F238E27FC236}">
                      <a16:creationId xmlns:a16="http://schemas.microsoft.com/office/drawing/2014/main" id="{7D7FAEFC-F894-FD4D-A796-7B18E19AC0AE}"/>
                    </a:ext>
                  </a:extLst>
                </p:cNvPr>
                <p:cNvSpPr/>
                <p:nvPr/>
              </p:nvSpPr>
              <p:spPr>
                <a:xfrm>
                  <a:off x="14031786" y="4260776"/>
                  <a:ext cx="17045" cy="39457"/>
                </a:xfrm>
                <a:custGeom>
                  <a:avLst/>
                  <a:gdLst>
                    <a:gd name="connsiteX0" fmla="*/ 17046 w 17045"/>
                    <a:gd name="connsiteY0" fmla="*/ 0 h 39457"/>
                    <a:gd name="connsiteX1" fmla="*/ 0 w 17045"/>
                    <a:gd name="connsiteY1" fmla="*/ 39458 h 3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045" h="39457">
                      <a:moveTo>
                        <a:pt x="17046" y="0"/>
                      </a:moveTo>
                      <a:lnTo>
                        <a:pt x="0" y="39458"/>
                      </a:lnTo>
                    </a:path>
                  </a:pathLst>
                </a:custGeom>
                <a:ln w="7889" cap="flat">
                  <a:solidFill>
                    <a:srgbClr val="FC8A4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75" name="组合 174">
                <a:extLst>
                  <a:ext uri="{FF2B5EF4-FFF2-40B4-BE49-F238E27FC236}">
                    <a16:creationId xmlns:a16="http://schemas.microsoft.com/office/drawing/2014/main" id="{96AD7E98-5452-6342-98B2-AFCE177A2E45}"/>
                  </a:ext>
                </a:extLst>
              </p:cNvPr>
              <p:cNvGrpSpPr/>
              <p:nvPr/>
            </p:nvGrpSpPr>
            <p:grpSpPr>
              <a:xfrm>
                <a:off x="11059547" y="6273966"/>
                <a:ext cx="841875" cy="543351"/>
                <a:chOff x="14789586" y="5276578"/>
                <a:chExt cx="683955" cy="441428"/>
              </a:xfrm>
            </p:grpSpPr>
            <p:sp>
              <p:nvSpPr>
                <p:cNvPr id="255" name="任意多边形 91">
                  <a:extLst>
                    <a:ext uri="{FF2B5EF4-FFF2-40B4-BE49-F238E27FC236}">
                      <a16:creationId xmlns:a16="http://schemas.microsoft.com/office/drawing/2014/main" id="{FDBC9E95-A312-C040-A986-D0BCB98221BA}"/>
                    </a:ext>
                  </a:extLst>
                </p:cNvPr>
                <p:cNvSpPr/>
                <p:nvPr/>
              </p:nvSpPr>
              <p:spPr>
                <a:xfrm>
                  <a:off x="15165645" y="5389795"/>
                  <a:ext cx="307896" cy="328210"/>
                </a:xfrm>
                <a:custGeom>
                  <a:avLst/>
                  <a:gdLst>
                    <a:gd name="connsiteX0" fmla="*/ 16415 w 307896"/>
                    <a:gd name="connsiteY0" fmla="*/ 325869 h 328210"/>
                    <a:gd name="connsiteX1" fmla="*/ 0 w 307896"/>
                    <a:gd name="connsiteY1" fmla="*/ 309455 h 328210"/>
                    <a:gd name="connsiteX2" fmla="*/ 267472 w 307896"/>
                    <a:gd name="connsiteY2" fmla="*/ 41983 h 328210"/>
                    <a:gd name="connsiteX3" fmla="*/ 278415 w 307896"/>
                    <a:gd name="connsiteY3" fmla="*/ 2210 h 328210"/>
                    <a:gd name="connsiteX4" fmla="*/ 279888 w 307896"/>
                    <a:gd name="connsiteY4" fmla="*/ 0 h 328210"/>
                    <a:gd name="connsiteX5" fmla="*/ 306298 w 307896"/>
                    <a:gd name="connsiteY5" fmla="*/ 26411 h 328210"/>
                    <a:gd name="connsiteX6" fmla="*/ 307876 w 307896"/>
                    <a:gd name="connsiteY6" fmla="*/ 30093 h 328210"/>
                    <a:gd name="connsiteX7" fmla="*/ 307876 w 307896"/>
                    <a:gd name="connsiteY7" fmla="*/ 31356 h 328210"/>
                    <a:gd name="connsiteX8" fmla="*/ 298512 w 307896"/>
                    <a:gd name="connsiteY8" fmla="*/ 55136 h 328210"/>
                    <a:gd name="connsiteX9" fmla="*/ 27989 w 307896"/>
                    <a:gd name="connsiteY9" fmla="*/ 325659 h 328210"/>
                    <a:gd name="connsiteX10" fmla="*/ 16415 w 307896"/>
                    <a:gd name="connsiteY10" fmla="*/ 325869 h 328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7896" h="328210">
                      <a:moveTo>
                        <a:pt x="16415" y="325869"/>
                      </a:moveTo>
                      <a:lnTo>
                        <a:pt x="0" y="309455"/>
                      </a:lnTo>
                      <a:lnTo>
                        <a:pt x="267472" y="41983"/>
                      </a:lnTo>
                      <a:cubicBezTo>
                        <a:pt x="277888" y="31566"/>
                        <a:pt x="281992" y="16520"/>
                        <a:pt x="278415" y="2210"/>
                      </a:cubicBezTo>
                      <a:lnTo>
                        <a:pt x="279888" y="0"/>
                      </a:lnTo>
                      <a:lnTo>
                        <a:pt x="306298" y="26411"/>
                      </a:lnTo>
                      <a:cubicBezTo>
                        <a:pt x="307245" y="27357"/>
                        <a:pt x="307876" y="28725"/>
                        <a:pt x="307876" y="30093"/>
                      </a:cubicBezTo>
                      <a:lnTo>
                        <a:pt x="307876" y="31356"/>
                      </a:lnTo>
                      <a:cubicBezTo>
                        <a:pt x="308192" y="40194"/>
                        <a:pt x="304720" y="48823"/>
                        <a:pt x="298512" y="55136"/>
                      </a:cubicBezTo>
                      <a:lnTo>
                        <a:pt x="27989" y="325659"/>
                      </a:lnTo>
                      <a:cubicBezTo>
                        <a:pt x="24832" y="329026"/>
                        <a:pt x="19571" y="329026"/>
                        <a:pt x="16415" y="325869"/>
                      </a:cubicBezTo>
                      <a:close/>
                    </a:path>
                  </a:pathLst>
                </a:custGeom>
                <a:solidFill>
                  <a:srgbClr val="3E49E1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56" name="任意多边形 92">
                  <a:extLst>
                    <a:ext uri="{FF2B5EF4-FFF2-40B4-BE49-F238E27FC236}">
                      <a16:creationId xmlns:a16="http://schemas.microsoft.com/office/drawing/2014/main" id="{EDAA3972-7304-8E49-A65F-C732CB4294A3}"/>
                    </a:ext>
                  </a:extLst>
                </p:cNvPr>
                <p:cNvSpPr/>
                <p:nvPr/>
              </p:nvSpPr>
              <p:spPr>
                <a:xfrm>
                  <a:off x="14789586" y="5276578"/>
                  <a:ext cx="649501" cy="402048"/>
                </a:xfrm>
                <a:custGeom>
                  <a:avLst/>
                  <a:gdLst>
                    <a:gd name="connsiteX0" fmla="*/ 0 w 649501"/>
                    <a:gd name="connsiteY0" fmla="*/ 194027 h 402048"/>
                    <a:gd name="connsiteX1" fmla="*/ 306508 w 649501"/>
                    <a:gd name="connsiteY1" fmla="*/ 337443 h 402048"/>
                    <a:gd name="connsiteX2" fmla="*/ 385108 w 649501"/>
                    <a:gd name="connsiteY2" fmla="*/ 402049 h 402048"/>
                    <a:gd name="connsiteX3" fmla="*/ 644372 w 649501"/>
                    <a:gd name="connsiteY3" fmla="*/ 142784 h 402048"/>
                    <a:gd name="connsiteX4" fmla="*/ 644372 w 649501"/>
                    <a:gd name="connsiteY4" fmla="*/ 117952 h 402048"/>
                    <a:gd name="connsiteX5" fmla="*/ 644372 w 649501"/>
                    <a:gd name="connsiteY5" fmla="*/ 117952 h 402048"/>
                    <a:gd name="connsiteX6" fmla="*/ 624801 w 649501"/>
                    <a:gd name="connsiteY6" fmla="*/ 114375 h 402048"/>
                    <a:gd name="connsiteX7" fmla="*/ 406994 w 649501"/>
                    <a:gd name="connsiteY7" fmla="*/ 178244 h 402048"/>
                    <a:gd name="connsiteX8" fmla="*/ 68709 w 649501"/>
                    <a:gd name="connsiteY8" fmla="*/ 0 h 402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49501" h="402048">
                      <a:moveTo>
                        <a:pt x="0" y="194027"/>
                      </a:moveTo>
                      <a:lnTo>
                        <a:pt x="306508" y="337443"/>
                      </a:lnTo>
                      <a:lnTo>
                        <a:pt x="385108" y="402049"/>
                      </a:lnTo>
                      <a:lnTo>
                        <a:pt x="644372" y="142784"/>
                      </a:lnTo>
                      <a:cubicBezTo>
                        <a:pt x="651212" y="135945"/>
                        <a:pt x="651212" y="124792"/>
                        <a:pt x="644372" y="117952"/>
                      </a:cubicBezTo>
                      <a:lnTo>
                        <a:pt x="644372" y="117952"/>
                      </a:lnTo>
                      <a:cubicBezTo>
                        <a:pt x="639217" y="112797"/>
                        <a:pt x="631430" y="111429"/>
                        <a:pt x="624801" y="114375"/>
                      </a:cubicBezTo>
                      <a:lnTo>
                        <a:pt x="406994" y="178244"/>
                      </a:lnTo>
                      <a:lnTo>
                        <a:pt x="68709" y="0"/>
                      </a:lnTo>
                    </a:path>
                  </a:pathLst>
                </a:custGeom>
                <a:solidFill>
                  <a:srgbClr val="FFA18D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57" name="任意多边形 93">
                  <a:extLst>
                    <a:ext uri="{FF2B5EF4-FFF2-40B4-BE49-F238E27FC236}">
                      <a16:creationId xmlns:a16="http://schemas.microsoft.com/office/drawing/2014/main" id="{F5D85185-D3F9-C64C-93CC-73A182326772}"/>
                    </a:ext>
                  </a:extLst>
                </p:cNvPr>
                <p:cNvSpPr/>
                <p:nvPr/>
              </p:nvSpPr>
              <p:spPr>
                <a:xfrm>
                  <a:off x="15095989" y="5381989"/>
                  <a:ext cx="354295" cy="317261"/>
                </a:xfrm>
                <a:custGeom>
                  <a:avLst/>
                  <a:gdLst>
                    <a:gd name="connsiteX0" fmla="*/ 100591 w 354295"/>
                    <a:gd name="connsiteY0" fmla="*/ 72833 h 317261"/>
                    <a:gd name="connsiteX1" fmla="*/ 325343 w 354295"/>
                    <a:gd name="connsiteY1" fmla="*/ 1283 h 317261"/>
                    <a:gd name="connsiteX2" fmla="*/ 348597 w 354295"/>
                    <a:gd name="connsiteY2" fmla="*/ 7070 h 317261"/>
                    <a:gd name="connsiteX3" fmla="*/ 348597 w 354295"/>
                    <a:gd name="connsiteY3" fmla="*/ 7070 h 317261"/>
                    <a:gd name="connsiteX4" fmla="*/ 347755 w 354295"/>
                    <a:gd name="connsiteY4" fmla="*/ 39057 h 317261"/>
                    <a:gd name="connsiteX5" fmla="*/ 69551 w 354295"/>
                    <a:gd name="connsiteY5" fmla="*/ 317261 h 317261"/>
                    <a:gd name="connsiteX6" fmla="*/ 0 w 354295"/>
                    <a:gd name="connsiteY6" fmla="*/ 232138 h 317261"/>
                    <a:gd name="connsiteX7" fmla="*/ 100591 w 354295"/>
                    <a:gd name="connsiteY7" fmla="*/ 72833 h 317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4295" h="317261">
                      <a:moveTo>
                        <a:pt x="100591" y="72833"/>
                      </a:moveTo>
                      <a:lnTo>
                        <a:pt x="325343" y="1283"/>
                      </a:lnTo>
                      <a:cubicBezTo>
                        <a:pt x="332919" y="-1663"/>
                        <a:pt x="342178" y="546"/>
                        <a:pt x="348597" y="7070"/>
                      </a:cubicBezTo>
                      <a:lnTo>
                        <a:pt x="348597" y="7070"/>
                      </a:lnTo>
                      <a:cubicBezTo>
                        <a:pt x="357225" y="15698"/>
                        <a:pt x="355331" y="31481"/>
                        <a:pt x="347755" y="39057"/>
                      </a:cubicBezTo>
                      <a:lnTo>
                        <a:pt x="69551" y="317261"/>
                      </a:lnTo>
                      <a:lnTo>
                        <a:pt x="0" y="232138"/>
                      </a:lnTo>
                      <a:cubicBezTo>
                        <a:pt x="105" y="232032"/>
                        <a:pt x="75338" y="163113"/>
                        <a:pt x="100591" y="72833"/>
                      </a:cubicBezTo>
                      <a:close/>
                    </a:path>
                  </a:pathLst>
                </a:custGeom>
                <a:solidFill>
                  <a:srgbClr val="010101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58" name="任意多边形 94">
                  <a:extLst>
                    <a:ext uri="{FF2B5EF4-FFF2-40B4-BE49-F238E27FC236}">
                      <a16:creationId xmlns:a16="http://schemas.microsoft.com/office/drawing/2014/main" id="{6B284597-05F2-D648-A68E-514B07250720}"/>
                    </a:ext>
                  </a:extLst>
                </p:cNvPr>
                <p:cNvSpPr/>
                <p:nvPr/>
              </p:nvSpPr>
              <p:spPr>
                <a:xfrm>
                  <a:off x="15268131" y="5425781"/>
                  <a:ext cx="11995" cy="48506"/>
                </a:xfrm>
                <a:custGeom>
                  <a:avLst/>
                  <a:gdLst>
                    <a:gd name="connsiteX0" fmla="*/ 0 w 11995"/>
                    <a:gd name="connsiteY0" fmla="*/ 0 h 48506"/>
                    <a:gd name="connsiteX1" fmla="*/ 11995 w 11995"/>
                    <a:gd name="connsiteY1" fmla="*/ 48507 h 485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995" h="48506">
                      <a:moveTo>
                        <a:pt x="0" y="0"/>
                      </a:moveTo>
                      <a:cubicBezTo>
                        <a:pt x="2104" y="16520"/>
                        <a:pt x="6103" y="32934"/>
                        <a:pt x="11995" y="48507"/>
                      </a:cubicBezTo>
                    </a:path>
                  </a:pathLst>
                </a:custGeom>
                <a:noFill/>
                <a:ln w="10519" cap="rnd">
                  <a:solidFill>
                    <a:srgbClr val="3E49E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59" name="任意多边形 95">
                  <a:extLst>
                    <a:ext uri="{FF2B5EF4-FFF2-40B4-BE49-F238E27FC236}">
                      <a16:creationId xmlns:a16="http://schemas.microsoft.com/office/drawing/2014/main" id="{47F39ABC-EB81-9A4F-83F2-85EB96513B40}"/>
                    </a:ext>
                  </a:extLst>
                </p:cNvPr>
                <p:cNvSpPr/>
                <p:nvPr/>
              </p:nvSpPr>
              <p:spPr>
                <a:xfrm>
                  <a:off x="15294015" y="5419468"/>
                  <a:ext cx="10732" cy="40720"/>
                </a:xfrm>
                <a:custGeom>
                  <a:avLst/>
                  <a:gdLst>
                    <a:gd name="connsiteX0" fmla="*/ 0 w 10732"/>
                    <a:gd name="connsiteY0" fmla="*/ 0 h 40720"/>
                    <a:gd name="connsiteX1" fmla="*/ 10732 w 10732"/>
                    <a:gd name="connsiteY1" fmla="*/ 40720 h 40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732" h="40720">
                      <a:moveTo>
                        <a:pt x="0" y="0"/>
                      </a:moveTo>
                      <a:cubicBezTo>
                        <a:pt x="2736" y="17782"/>
                        <a:pt x="5682" y="26726"/>
                        <a:pt x="10732" y="40720"/>
                      </a:cubicBezTo>
                    </a:path>
                  </a:pathLst>
                </a:custGeom>
                <a:noFill/>
                <a:ln w="10519" cap="rnd">
                  <a:solidFill>
                    <a:srgbClr val="3E49E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60" name="任意多边形 96">
                  <a:extLst>
                    <a:ext uri="{FF2B5EF4-FFF2-40B4-BE49-F238E27FC236}">
                      <a16:creationId xmlns:a16="http://schemas.microsoft.com/office/drawing/2014/main" id="{0DAE4E13-14A9-124A-BFDB-76F5D2209B02}"/>
                    </a:ext>
                  </a:extLst>
                </p:cNvPr>
                <p:cNvSpPr/>
                <p:nvPr/>
              </p:nvSpPr>
              <p:spPr>
                <a:xfrm>
                  <a:off x="15314743" y="5412944"/>
                  <a:ext cx="9996" cy="37248"/>
                </a:xfrm>
                <a:custGeom>
                  <a:avLst/>
                  <a:gdLst>
                    <a:gd name="connsiteX0" fmla="*/ 0 w 9996"/>
                    <a:gd name="connsiteY0" fmla="*/ 0 h 37248"/>
                    <a:gd name="connsiteX1" fmla="*/ 9996 w 9996"/>
                    <a:gd name="connsiteY1" fmla="*/ 37248 h 3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96" h="37248">
                      <a:moveTo>
                        <a:pt x="0" y="0"/>
                      </a:moveTo>
                      <a:cubicBezTo>
                        <a:pt x="1684" y="11890"/>
                        <a:pt x="6524" y="25779"/>
                        <a:pt x="9996" y="37248"/>
                      </a:cubicBezTo>
                    </a:path>
                  </a:pathLst>
                </a:custGeom>
                <a:noFill/>
                <a:ln w="10519" cap="rnd">
                  <a:solidFill>
                    <a:srgbClr val="3E49E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76" name="任意多边形 12">
                <a:extLst>
                  <a:ext uri="{FF2B5EF4-FFF2-40B4-BE49-F238E27FC236}">
                    <a16:creationId xmlns:a16="http://schemas.microsoft.com/office/drawing/2014/main" id="{2FF45A61-C08B-F64F-A22E-54B69A963767}"/>
                  </a:ext>
                </a:extLst>
              </p:cNvPr>
              <p:cNvSpPr/>
              <p:nvPr/>
            </p:nvSpPr>
            <p:spPr>
              <a:xfrm>
                <a:off x="8862363" y="5874952"/>
                <a:ext cx="2531852" cy="929622"/>
              </a:xfrm>
              <a:custGeom>
                <a:avLst/>
                <a:gdLst>
                  <a:gd name="connsiteX0" fmla="*/ 315309 w 2056924"/>
                  <a:gd name="connsiteY0" fmla="*/ 199794 h 755242"/>
                  <a:gd name="connsiteX1" fmla="*/ 1214316 w 2056924"/>
                  <a:gd name="connsiteY1" fmla="*/ 3031 h 755242"/>
                  <a:gd name="connsiteX2" fmla="*/ 2056924 w 2056924"/>
                  <a:gd name="connsiteY2" fmla="*/ 427071 h 755242"/>
                  <a:gd name="connsiteX3" fmla="*/ 1886467 w 2056924"/>
                  <a:gd name="connsiteY3" fmla="*/ 726109 h 755242"/>
                  <a:gd name="connsiteX4" fmla="*/ 1193903 w 2056924"/>
                  <a:gd name="connsiteY4" fmla="*/ 425388 h 755242"/>
                  <a:gd name="connsiteX5" fmla="*/ 426212 w 2056924"/>
                  <a:gd name="connsiteY5" fmla="*/ 752309 h 755242"/>
                  <a:gd name="connsiteX6" fmla="*/ 274273 w 2056924"/>
                  <a:gd name="connsiteY6" fmla="*/ 746206 h 755242"/>
                  <a:gd name="connsiteX7" fmla="*/ 8275 w 2056924"/>
                  <a:gd name="connsiteY7" fmla="*/ 220944 h 755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56924" h="755242">
                    <a:moveTo>
                      <a:pt x="315309" y="199794"/>
                    </a:moveTo>
                    <a:cubicBezTo>
                      <a:pt x="315309" y="199794"/>
                      <a:pt x="1084263" y="-28745"/>
                      <a:pt x="1214316" y="3031"/>
                    </a:cubicBezTo>
                    <a:cubicBezTo>
                      <a:pt x="1431281" y="56063"/>
                      <a:pt x="2056924" y="427071"/>
                      <a:pt x="2056924" y="427071"/>
                    </a:cubicBezTo>
                    <a:lnTo>
                      <a:pt x="1886467" y="726109"/>
                    </a:lnTo>
                    <a:cubicBezTo>
                      <a:pt x="1886467" y="726109"/>
                      <a:pt x="1287129" y="425388"/>
                      <a:pt x="1193903" y="425388"/>
                    </a:cubicBezTo>
                    <a:cubicBezTo>
                      <a:pt x="1113935" y="425388"/>
                      <a:pt x="743768" y="706327"/>
                      <a:pt x="426212" y="752309"/>
                    </a:cubicBezTo>
                    <a:cubicBezTo>
                      <a:pt x="373812" y="759885"/>
                      <a:pt x="321938" y="750941"/>
                      <a:pt x="274273" y="746206"/>
                    </a:cubicBezTo>
                    <a:cubicBezTo>
                      <a:pt x="-73061" y="711588"/>
                      <a:pt x="8275" y="220944"/>
                      <a:pt x="8275" y="220944"/>
                    </a:cubicBezTo>
                  </a:path>
                </a:pathLst>
              </a:custGeom>
              <a:solidFill>
                <a:srgbClr val="222256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7" name="任意多边形 13">
                <a:extLst>
                  <a:ext uri="{FF2B5EF4-FFF2-40B4-BE49-F238E27FC236}">
                    <a16:creationId xmlns:a16="http://schemas.microsoft.com/office/drawing/2014/main" id="{CC24CB90-A3A3-D847-9D0C-28F827F22DA9}"/>
                  </a:ext>
                </a:extLst>
              </p:cNvPr>
              <p:cNvSpPr/>
              <p:nvPr/>
            </p:nvSpPr>
            <p:spPr>
              <a:xfrm>
                <a:off x="9195559" y="6245213"/>
                <a:ext cx="2042848" cy="428178"/>
              </a:xfrm>
              <a:custGeom>
                <a:avLst/>
                <a:gdLst>
                  <a:gd name="connsiteX0" fmla="*/ 1659648 w 1659648"/>
                  <a:gd name="connsiteY0" fmla="*/ 347860 h 347860"/>
                  <a:gd name="connsiteX1" fmla="*/ 923208 w 1659648"/>
                  <a:gd name="connsiteY1" fmla="*/ 0 h 347860"/>
                  <a:gd name="connsiteX2" fmla="*/ 0 w 1659648"/>
                  <a:gd name="connsiteY2" fmla="*/ 334287 h 347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59648" h="347860">
                    <a:moveTo>
                      <a:pt x="1659648" y="347860"/>
                    </a:moveTo>
                    <a:cubicBezTo>
                      <a:pt x="1659648" y="347860"/>
                      <a:pt x="1016433" y="0"/>
                      <a:pt x="923208" y="0"/>
                    </a:cubicBezTo>
                    <a:cubicBezTo>
                      <a:pt x="829982" y="0"/>
                      <a:pt x="336917" y="367747"/>
                      <a:pt x="0" y="334287"/>
                    </a:cubicBezTo>
                  </a:path>
                </a:pathLst>
              </a:custGeom>
              <a:noFill/>
              <a:ln w="10519" cap="flat">
                <a:solidFill>
                  <a:srgbClr val="3E49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8" name="任意多边形 14">
                <a:extLst>
                  <a:ext uri="{FF2B5EF4-FFF2-40B4-BE49-F238E27FC236}">
                    <a16:creationId xmlns:a16="http://schemas.microsoft.com/office/drawing/2014/main" id="{DC2FA541-31CD-5E43-A67C-CA8AB2254D42}"/>
                  </a:ext>
                </a:extLst>
              </p:cNvPr>
              <p:cNvSpPr/>
              <p:nvPr/>
            </p:nvSpPr>
            <p:spPr>
              <a:xfrm>
                <a:off x="9195689" y="6213222"/>
                <a:ext cx="2059815" cy="430250"/>
              </a:xfrm>
              <a:custGeom>
                <a:avLst/>
                <a:gdLst>
                  <a:gd name="connsiteX0" fmla="*/ 1673432 w 1673432"/>
                  <a:gd name="connsiteY0" fmla="*/ 349544 h 349543"/>
                  <a:gd name="connsiteX1" fmla="*/ 923208 w 1673432"/>
                  <a:gd name="connsiteY1" fmla="*/ 0 h 349543"/>
                  <a:gd name="connsiteX2" fmla="*/ 0 w 1673432"/>
                  <a:gd name="connsiteY2" fmla="*/ 334287 h 349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3432" h="349543">
                    <a:moveTo>
                      <a:pt x="1673432" y="349544"/>
                    </a:moveTo>
                    <a:cubicBezTo>
                      <a:pt x="1673432" y="349544"/>
                      <a:pt x="1016433" y="0"/>
                      <a:pt x="923208" y="0"/>
                    </a:cubicBezTo>
                    <a:cubicBezTo>
                      <a:pt x="829982" y="0"/>
                      <a:pt x="336917" y="367747"/>
                      <a:pt x="0" y="334287"/>
                    </a:cubicBezTo>
                  </a:path>
                </a:pathLst>
              </a:custGeom>
              <a:noFill/>
              <a:ln w="5260" cap="flat">
                <a:solidFill>
                  <a:srgbClr val="3E49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9" name="任意多边形 15">
                <a:extLst>
                  <a:ext uri="{FF2B5EF4-FFF2-40B4-BE49-F238E27FC236}">
                    <a16:creationId xmlns:a16="http://schemas.microsoft.com/office/drawing/2014/main" id="{0AD9F2C5-40BA-794D-B717-CB1EC407EFD0}"/>
                  </a:ext>
                </a:extLst>
              </p:cNvPr>
              <p:cNvSpPr/>
              <p:nvPr/>
            </p:nvSpPr>
            <p:spPr>
              <a:xfrm>
                <a:off x="8985355" y="4737523"/>
                <a:ext cx="169196" cy="248281"/>
              </a:xfrm>
              <a:custGeom>
                <a:avLst/>
                <a:gdLst>
                  <a:gd name="connsiteX0" fmla="*/ 23780 w 137458"/>
                  <a:gd name="connsiteY0" fmla="*/ 105 h 201708"/>
                  <a:gd name="connsiteX1" fmla="*/ 0 w 137458"/>
                  <a:gd name="connsiteY1" fmla="*/ 146257 h 201708"/>
                  <a:gd name="connsiteX2" fmla="*/ 89753 w 137458"/>
                  <a:gd name="connsiteY2" fmla="*/ 201708 h 201708"/>
                  <a:gd name="connsiteX3" fmla="*/ 137313 w 137458"/>
                  <a:gd name="connsiteY3" fmla="*/ 148887 h 201708"/>
                  <a:gd name="connsiteX4" fmla="*/ 116164 w 137458"/>
                  <a:gd name="connsiteY4" fmla="*/ 0 h 201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58" h="201708">
                    <a:moveTo>
                      <a:pt x="23780" y="105"/>
                    </a:moveTo>
                    <a:lnTo>
                      <a:pt x="0" y="146257"/>
                    </a:lnTo>
                    <a:cubicBezTo>
                      <a:pt x="0" y="146257"/>
                      <a:pt x="15678" y="201708"/>
                      <a:pt x="89753" y="201708"/>
                    </a:cubicBezTo>
                    <a:cubicBezTo>
                      <a:pt x="142574" y="201708"/>
                      <a:pt x="137313" y="148887"/>
                      <a:pt x="137313" y="148887"/>
                    </a:cubicBezTo>
                    <a:lnTo>
                      <a:pt x="116164" y="0"/>
                    </a:lnTo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0" name="任意多边形 16">
                <a:extLst>
                  <a:ext uri="{FF2B5EF4-FFF2-40B4-BE49-F238E27FC236}">
                    <a16:creationId xmlns:a16="http://schemas.microsoft.com/office/drawing/2014/main" id="{B0896B67-7AC2-7942-956F-F02CDF126AD3}"/>
                  </a:ext>
                </a:extLst>
              </p:cNvPr>
              <p:cNvSpPr/>
              <p:nvPr/>
            </p:nvSpPr>
            <p:spPr>
              <a:xfrm>
                <a:off x="8956152" y="4462111"/>
                <a:ext cx="307582" cy="343643"/>
              </a:xfrm>
              <a:custGeom>
                <a:avLst/>
                <a:gdLst>
                  <a:gd name="connsiteX0" fmla="*/ 140941 w 249885"/>
                  <a:gd name="connsiteY0" fmla="*/ 12570 h 279182"/>
                  <a:gd name="connsiteX1" fmla="*/ 203758 w 249885"/>
                  <a:gd name="connsiteY1" fmla="*/ 269414 h 279182"/>
                  <a:gd name="connsiteX2" fmla="*/ 12256 w 249885"/>
                  <a:gd name="connsiteY2" fmla="*/ 193760 h 279182"/>
                  <a:gd name="connsiteX3" fmla="*/ 140941 w 249885"/>
                  <a:gd name="connsiteY3" fmla="*/ 12570 h 27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9885" h="279182">
                    <a:moveTo>
                      <a:pt x="140941" y="12570"/>
                    </a:moveTo>
                    <a:cubicBezTo>
                      <a:pt x="218173" y="68337"/>
                      <a:pt x="305507" y="232166"/>
                      <a:pt x="203758" y="269414"/>
                    </a:cubicBezTo>
                    <a:cubicBezTo>
                      <a:pt x="122948" y="299086"/>
                      <a:pt x="44243" y="257524"/>
                      <a:pt x="12256" y="193760"/>
                    </a:cubicBezTo>
                    <a:cubicBezTo>
                      <a:pt x="-34883" y="99693"/>
                      <a:pt x="63814" y="-43302"/>
                      <a:pt x="140941" y="12570"/>
                    </a:cubicBezTo>
                    <a:close/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1" name="任意多边形 17">
                <a:extLst>
                  <a:ext uri="{FF2B5EF4-FFF2-40B4-BE49-F238E27FC236}">
                    <a16:creationId xmlns:a16="http://schemas.microsoft.com/office/drawing/2014/main" id="{2AB93A10-915F-9149-AB57-178C9EF136CD}"/>
                  </a:ext>
                </a:extLst>
              </p:cNvPr>
              <p:cNvSpPr/>
              <p:nvPr/>
            </p:nvSpPr>
            <p:spPr>
              <a:xfrm>
                <a:off x="9042730" y="4776377"/>
                <a:ext cx="95323" cy="29400"/>
              </a:xfrm>
              <a:custGeom>
                <a:avLst/>
                <a:gdLst>
                  <a:gd name="connsiteX0" fmla="*/ 77443 w 77442"/>
                  <a:gd name="connsiteY0" fmla="*/ 23885 h 23885"/>
                  <a:gd name="connsiteX1" fmla="*/ 0 w 77442"/>
                  <a:gd name="connsiteY1" fmla="*/ 0 h 23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7442" h="23885">
                    <a:moveTo>
                      <a:pt x="77443" y="23885"/>
                    </a:moveTo>
                    <a:cubicBezTo>
                      <a:pt x="77443" y="23885"/>
                      <a:pt x="43246" y="23885"/>
                      <a:pt x="0" y="0"/>
                    </a:cubicBezTo>
                  </a:path>
                </a:pathLst>
              </a:custGeom>
              <a:noFill/>
              <a:ln w="7889" cap="flat">
                <a:solidFill>
                  <a:srgbClr val="E07A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2" name="任意多边形 18">
                <a:extLst>
                  <a:ext uri="{FF2B5EF4-FFF2-40B4-BE49-F238E27FC236}">
                    <a16:creationId xmlns:a16="http://schemas.microsoft.com/office/drawing/2014/main" id="{E643FD6E-55C1-534C-9C17-751E8895FA39}"/>
                  </a:ext>
                </a:extLst>
              </p:cNvPr>
              <p:cNvSpPr/>
              <p:nvPr/>
            </p:nvSpPr>
            <p:spPr>
              <a:xfrm>
                <a:off x="9154611" y="4592966"/>
                <a:ext cx="23998" cy="23996"/>
              </a:xfrm>
              <a:custGeom>
                <a:avLst/>
                <a:gdLst>
                  <a:gd name="connsiteX0" fmla="*/ 123 w 19497"/>
                  <a:gd name="connsiteY0" fmla="*/ 11273 h 19495"/>
                  <a:gd name="connsiteX1" fmla="*/ 11276 w 19497"/>
                  <a:gd name="connsiteY1" fmla="*/ 19375 h 19495"/>
                  <a:gd name="connsiteX2" fmla="*/ 19378 w 19497"/>
                  <a:gd name="connsiteY2" fmla="*/ 8222 h 19495"/>
                  <a:gd name="connsiteX3" fmla="*/ 8225 w 19497"/>
                  <a:gd name="connsiteY3" fmla="*/ 120 h 19495"/>
                  <a:gd name="connsiteX4" fmla="*/ 123 w 19497"/>
                  <a:gd name="connsiteY4" fmla="*/ 11273 h 19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97" h="19495">
                    <a:moveTo>
                      <a:pt x="123" y="11273"/>
                    </a:moveTo>
                    <a:cubicBezTo>
                      <a:pt x="964" y="16534"/>
                      <a:pt x="6015" y="20217"/>
                      <a:pt x="11276" y="19375"/>
                    </a:cubicBezTo>
                    <a:cubicBezTo>
                      <a:pt x="16537" y="18534"/>
                      <a:pt x="20220" y="13483"/>
                      <a:pt x="19378" y="8222"/>
                    </a:cubicBezTo>
                    <a:cubicBezTo>
                      <a:pt x="18536" y="2961"/>
                      <a:pt x="13486" y="-722"/>
                      <a:pt x="8225" y="120"/>
                    </a:cubicBezTo>
                    <a:cubicBezTo>
                      <a:pt x="2858" y="962"/>
                      <a:pt x="-719" y="5907"/>
                      <a:pt x="123" y="11273"/>
                    </a:cubicBezTo>
                    <a:close/>
                  </a:path>
                </a:pathLst>
              </a:custGeom>
              <a:solidFill>
                <a:srgbClr val="33002C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3" name="任意多边形 19">
                <a:extLst>
                  <a:ext uri="{FF2B5EF4-FFF2-40B4-BE49-F238E27FC236}">
                    <a16:creationId xmlns:a16="http://schemas.microsoft.com/office/drawing/2014/main" id="{B3040EDF-546F-9F45-9F34-9BA2931AF527}"/>
                  </a:ext>
                </a:extLst>
              </p:cNvPr>
              <p:cNvSpPr/>
              <p:nvPr/>
            </p:nvSpPr>
            <p:spPr>
              <a:xfrm>
                <a:off x="9112800" y="4562391"/>
                <a:ext cx="63152" cy="47002"/>
              </a:xfrm>
              <a:custGeom>
                <a:avLst/>
                <a:gdLst>
                  <a:gd name="connsiteX0" fmla="*/ 50190 w 51306"/>
                  <a:gd name="connsiteY0" fmla="*/ 1073 h 38185"/>
                  <a:gd name="connsiteX1" fmla="*/ 0 w 51306"/>
                  <a:gd name="connsiteY1" fmla="*/ 36953 h 38185"/>
                  <a:gd name="connsiteX2" fmla="*/ 2525 w 51306"/>
                  <a:gd name="connsiteY2" fmla="*/ 37268 h 38185"/>
                  <a:gd name="connsiteX3" fmla="*/ 49875 w 51306"/>
                  <a:gd name="connsiteY3" fmla="*/ 4019 h 38185"/>
                  <a:gd name="connsiteX4" fmla="*/ 50190 w 51306"/>
                  <a:gd name="connsiteY4" fmla="*/ 1073 h 38185"/>
                  <a:gd name="connsiteX5" fmla="*/ 50190 w 51306"/>
                  <a:gd name="connsiteY5" fmla="*/ 1073 h 38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306" h="38185">
                    <a:moveTo>
                      <a:pt x="50190" y="1073"/>
                    </a:moveTo>
                    <a:cubicBezTo>
                      <a:pt x="26937" y="-4399"/>
                      <a:pt x="526" y="11595"/>
                      <a:pt x="0" y="36953"/>
                    </a:cubicBezTo>
                    <a:cubicBezTo>
                      <a:pt x="0" y="38426"/>
                      <a:pt x="2104" y="38636"/>
                      <a:pt x="2525" y="37268"/>
                    </a:cubicBezTo>
                    <a:cubicBezTo>
                      <a:pt x="9470" y="15277"/>
                      <a:pt x="25884" y="1388"/>
                      <a:pt x="49875" y="4019"/>
                    </a:cubicBezTo>
                    <a:cubicBezTo>
                      <a:pt x="51558" y="4229"/>
                      <a:pt x="51874" y="1493"/>
                      <a:pt x="50190" y="1073"/>
                    </a:cubicBezTo>
                    <a:lnTo>
                      <a:pt x="50190" y="1073"/>
                    </a:lnTo>
                    <a:close/>
                  </a:path>
                </a:pathLst>
              </a:custGeom>
              <a:solidFill>
                <a:srgbClr val="33002C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4" name="任意多边形 20">
                <a:extLst>
                  <a:ext uri="{FF2B5EF4-FFF2-40B4-BE49-F238E27FC236}">
                    <a16:creationId xmlns:a16="http://schemas.microsoft.com/office/drawing/2014/main" id="{0CA1A6F4-52D9-4641-A655-646F84C60FEE}"/>
                  </a:ext>
                </a:extLst>
              </p:cNvPr>
              <p:cNvSpPr/>
              <p:nvPr/>
            </p:nvSpPr>
            <p:spPr>
              <a:xfrm>
                <a:off x="9202813" y="4576145"/>
                <a:ext cx="72751" cy="89624"/>
              </a:xfrm>
              <a:custGeom>
                <a:avLst/>
                <a:gdLst>
                  <a:gd name="connsiteX0" fmla="*/ 0 w 59104"/>
                  <a:gd name="connsiteY0" fmla="*/ 0 h 72812"/>
                  <a:gd name="connsiteX1" fmla="*/ 59029 w 59104"/>
                  <a:gd name="connsiteY1" fmla="*/ 53242 h 72812"/>
                  <a:gd name="connsiteX2" fmla="*/ 32618 w 59104"/>
                  <a:gd name="connsiteY2" fmla="*/ 72813 h 72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104" h="72812">
                    <a:moveTo>
                      <a:pt x="0" y="0"/>
                    </a:moveTo>
                    <a:cubicBezTo>
                      <a:pt x="0" y="0"/>
                      <a:pt x="61554" y="43561"/>
                      <a:pt x="59029" y="53242"/>
                    </a:cubicBezTo>
                    <a:cubicBezTo>
                      <a:pt x="54925" y="69235"/>
                      <a:pt x="32618" y="72813"/>
                      <a:pt x="32618" y="72813"/>
                    </a:cubicBezTo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5" name="任意多边形 21">
                <a:extLst>
                  <a:ext uri="{FF2B5EF4-FFF2-40B4-BE49-F238E27FC236}">
                    <a16:creationId xmlns:a16="http://schemas.microsoft.com/office/drawing/2014/main" id="{6094A57D-9A8A-3242-A59F-15A7E0D4A6B0}"/>
                  </a:ext>
                </a:extLst>
              </p:cNvPr>
              <p:cNvSpPr/>
              <p:nvPr/>
            </p:nvSpPr>
            <p:spPr>
              <a:xfrm>
                <a:off x="9180924" y="4678463"/>
                <a:ext cx="69555" cy="69458"/>
              </a:xfrm>
              <a:custGeom>
                <a:avLst/>
                <a:gdLst>
                  <a:gd name="connsiteX0" fmla="*/ 0 w 56507"/>
                  <a:gd name="connsiteY0" fmla="*/ 28094 h 56429"/>
                  <a:gd name="connsiteX1" fmla="*/ 50927 w 56507"/>
                  <a:gd name="connsiteY1" fmla="*/ 0 h 56429"/>
                  <a:gd name="connsiteX2" fmla="*/ 48402 w 56507"/>
                  <a:gd name="connsiteY2" fmla="*/ 51769 h 56429"/>
                  <a:gd name="connsiteX3" fmla="*/ 0 w 56507"/>
                  <a:gd name="connsiteY3" fmla="*/ 28094 h 56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507" h="56429">
                    <a:moveTo>
                      <a:pt x="0" y="28094"/>
                    </a:moveTo>
                    <a:lnTo>
                      <a:pt x="50927" y="0"/>
                    </a:lnTo>
                    <a:cubicBezTo>
                      <a:pt x="50927" y="0"/>
                      <a:pt x="65026" y="42299"/>
                      <a:pt x="48402" y="51769"/>
                    </a:cubicBezTo>
                    <a:cubicBezTo>
                      <a:pt x="16204" y="70182"/>
                      <a:pt x="0" y="28094"/>
                      <a:pt x="0" y="280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6" name="任意多边形 22">
                <a:extLst>
                  <a:ext uri="{FF2B5EF4-FFF2-40B4-BE49-F238E27FC236}">
                    <a16:creationId xmlns:a16="http://schemas.microsoft.com/office/drawing/2014/main" id="{600BA9EF-A572-064C-840F-F883DC3B3E7A}"/>
                  </a:ext>
                </a:extLst>
              </p:cNvPr>
              <p:cNvSpPr/>
              <p:nvPr/>
            </p:nvSpPr>
            <p:spPr>
              <a:xfrm>
                <a:off x="8872547" y="4873512"/>
                <a:ext cx="343087" cy="131525"/>
              </a:xfrm>
              <a:custGeom>
                <a:avLst/>
                <a:gdLst>
                  <a:gd name="connsiteX0" fmla="*/ 0 w 278730"/>
                  <a:gd name="connsiteY0" fmla="*/ 101643 h 106853"/>
                  <a:gd name="connsiteX1" fmla="*/ 32724 w 278730"/>
                  <a:gd name="connsiteY1" fmla="*/ 0 h 106853"/>
                  <a:gd name="connsiteX2" fmla="*/ 278730 w 278730"/>
                  <a:gd name="connsiteY2" fmla="*/ 22202 h 106853"/>
                  <a:gd name="connsiteX3" fmla="*/ 278730 w 278730"/>
                  <a:gd name="connsiteY3" fmla="*/ 77653 h 106853"/>
                  <a:gd name="connsiteX4" fmla="*/ 0 w 278730"/>
                  <a:gd name="connsiteY4" fmla="*/ 101643 h 106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8730" h="106853">
                    <a:moveTo>
                      <a:pt x="0" y="101643"/>
                    </a:moveTo>
                    <a:lnTo>
                      <a:pt x="32724" y="0"/>
                    </a:lnTo>
                    <a:lnTo>
                      <a:pt x="278730" y="22202"/>
                    </a:lnTo>
                    <a:lnTo>
                      <a:pt x="278730" y="77653"/>
                    </a:lnTo>
                    <a:cubicBezTo>
                      <a:pt x="278835" y="77653"/>
                      <a:pt x="135735" y="121635"/>
                      <a:pt x="0" y="10164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D4A0"/>
                  </a:gs>
                  <a:gs pos="100000">
                    <a:srgbClr val="FC8A42"/>
                  </a:gs>
                </a:gsLst>
                <a:lin ang="5400000" scaled="0"/>
              </a:gra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7" name="任意多边形 23">
                <a:extLst>
                  <a:ext uri="{FF2B5EF4-FFF2-40B4-BE49-F238E27FC236}">
                    <a16:creationId xmlns:a16="http://schemas.microsoft.com/office/drawing/2014/main" id="{3DAE2BB6-44EC-DF43-9B72-6F107DF7D0F3}"/>
                  </a:ext>
                </a:extLst>
              </p:cNvPr>
              <p:cNvSpPr/>
              <p:nvPr/>
            </p:nvSpPr>
            <p:spPr>
              <a:xfrm>
                <a:off x="8680864" y="4969095"/>
                <a:ext cx="1029648" cy="1521937"/>
              </a:xfrm>
              <a:custGeom>
                <a:avLst/>
                <a:gdLst>
                  <a:gd name="connsiteX0" fmla="*/ 434562 w 836505"/>
                  <a:gd name="connsiteY0" fmla="*/ 0 h 1236450"/>
                  <a:gd name="connsiteX1" fmla="*/ 836506 w 836505"/>
                  <a:gd name="connsiteY1" fmla="*/ 806097 h 1236450"/>
                  <a:gd name="connsiteX2" fmla="*/ 88491 w 836505"/>
                  <a:gd name="connsiteY2" fmla="*/ 1236450 h 1236450"/>
                  <a:gd name="connsiteX3" fmla="*/ 0 w 836505"/>
                  <a:gd name="connsiteY3" fmla="*/ 478439 h 1236450"/>
                  <a:gd name="connsiteX4" fmla="*/ 155727 w 836505"/>
                  <a:gd name="connsiteY4" fmla="*/ 23990 h 1236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505" h="1236450">
                    <a:moveTo>
                      <a:pt x="434562" y="0"/>
                    </a:moveTo>
                    <a:cubicBezTo>
                      <a:pt x="633219" y="144784"/>
                      <a:pt x="836506" y="806097"/>
                      <a:pt x="836506" y="806097"/>
                    </a:cubicBezTo>
                    <a:cubicBezTo>
                      <a:pt x="652685" y="1009173"/>
                      <a:pt x="88491" y="1236450"/>
                      <a:pt x="88491" y="1236450"/>
                    </a:cubicBezTo>
                    <a:cubicBezTo>
                      <a:pt x="88491" y="1236450"/>
                      <a:pt x="0" y="753592"/>
                      <a:pt x="0" y="478439"/>
                    </a:cubicBezTo>
                    <a:cubicBezTo>
                      <a:pt x="0" y="203287"/>
                      <a:pt x="155727" y="23990"/>
                      <a:pt x="155727" y="23990"/>
                    </a:cubicBezTo>
                  </a:path>
                </a:pathLst>
              </a:custGeom>
              <a:gradFill>
                <a:gsLst>
                  <a:gs pos="0">
                    <a:srgbClr val="FFD4A0"/>
                  </a:gs>
                  <a:gs pos="100000">
                    <a:srgbClr val="FC8A42"/>
                  </a:gs>
                </a:gsLst>
                <a:lin ang="5400000" scaled="0"/>
              </a:gra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8" name="任意多边形 24">
                <a:extLst>
                  <a:ext uri="{FF2B5EF4-FFF2-40B4-BE49-F238E27FC236}">
                    <a16:creationId xmlns:a16="http://schemas.microsoft.com/office/drawing/2014/main" id="{7498C94E-26BD-8344-B178-AB6E850E0E0F}"/>
                  </a:ext>
                </a:extLst>
              </p:cNvPr>
              <p:cNvSpPr/>
              <p:nvPr/>
            </p:nvSpPr>
            <p:spPr>
              <a:xfrm>
                <a:off x="9329867" y="5093817"/>
                <a:ext cx="270428" cy="552772"/>
              </a:xfrm>
              <a:custGeom>
                <a:avLst/>
                <a:gdLst>
                  <a:gd name="connsiteX0" fmla="*/ 219701 w 219701"/>
                  <a:gd name="connsiteY0" fmla="*/ 449083 h 449082"/>
                  <a:gd name="connsiteX1" fmla="*/ 0 w 219701"/>
                  <a:gd name="connsiteY1" fmla="*/ 0 h 449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9701" h="449082">
                    <a:moveTo>
                      <a:pt x="219701" y="449083"/>
                    </a:moveTo>
                    <a:cubicBezTo>
                      <a:pt x="219701" y="449083"/>
                      <a:pt x="90700" y="114059"/>
                      <a:pt x="0" y="0"/>
                    </a:cubicBezTo>
                  </a:path>
                </a:pathLst>
              </a:custGeom>
              <a:noFill/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9" name="任意多边形 25">
                <a:extLst>
                  <a:ext uri="{FF2B5EF4-FFF2-40B4-BE49-F238E27FC236}">
                    <a16:creationId xmlns:a16="http://schemas.microsoft.com/office/drawing/2014/main" id="{27AF080E-77B2-C74C-86E6-8C160663FFD5}"/>
                  </a:ext>
                </a:extLst>
              </p:cNvPr>
              <p:cNvSpPr/>
              <p:nvPr/>
            </p:nvSpPr>
            <p:spPr>
              <a:xfrm>
                <a:off x="8789787" y="5961183"/>
                <a:ext cx="920725" cy="529718"/>
              </a:xfrm>
              <a:custGeom>
                <a:avLst/>
                <a:gdLst>
                  <a:gd name="connsiteX0" fmla="*/ 0 w 748014"/>
                  <a:gd name="connsiteY0" fmla="*/ 430354 h 430353"/>
                  <a:gd name="connsiteX1" fmla="*/ 748015 w 748014"/>
                  <a:gd name="connsiteY1" fmla="*/ 0 h 430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48014" h="430353">
                    <a:moveTo>
                      <a:pt x="0" y="430354"/>
                    </a:moveTo>
                    <a:cubicBezTo>
                      <a:pt x="0" y="430354"/>
                      <a:pt x="513793" y="234327"/>
                      <a:pt x="748015" y="0"/>
                    </a:cubicBezTo>
                  </a:path>
                </a:pathLst>
              </a:custGeom>
              <a:noFill/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0" name="任意多边形 26">
                <a:extLst>
                  <a:ext uri="{FF2B5EF4-FFF2-40B4-BE49-F238E27FC236}">
                    <a16:creationId xmlns:a16="http://schemas.microsoft.com/office/drawing/2014/main" id="{9585DB5B-4B54-804F-98A1-459101F6BC54}"/>
                  </a:ext>
                </a:extLst>
              </p:cNvPr>
              <p:cNvSpPr/>
              <p:nvPr/>
            </p:nvSpPr>
            <p:spPr>
              <a:xfrm>
                <a:off x="8822943" y="6407624"/>
                <a:ext cx="11268" cy="63850"/>
              </a:xfrm>
              <a:custGeom>
                <a:avLst/>
                <a:gdLst>
                  <a:gd name="connsiteX0" fmla="*/ 9154 w 9154"/>
                  <a:gd name="connsiteY0" fmla="*/ 51874 h 51873"/>
                  <a:gd name="connsiteX1" fmla="*/ 0 w 9154"/>
                  <a:gd name="connsiteY1" fmla="*/ 0 h 5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54" h="51873">
                    <a:moveTo>
                      <a:pt x="9154" y="51874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1" name="任意多边形 27">
                <a:extLst>
                  <a:ext uri="{FF2B5EF4-FFF2-40B4-BE49-F238E27FC236}">
                    <a16:creationId xmlns:a16="http://schemas.microsoft.com/office/drawing/2014/main" id="{4EBA3F61-AB04-5E45-A655-36FFEE7FA995}"/>
                  </a:ext>
                </a:extLst>
              </p:cNvPr>
              <p:cNvSpPr/>
              <p:nvPr/>
            </p:nvSpPr>
            <p:spPr>
              <a:xfrm>
                <a:off x="8890421" y="6380296"/>
                <a:ext cx="11268" cy="63721"/>
              </a:xfrm>
              <a:custGeom>
                <a:avLst/>
                <a:gdLst>
                  <a:gd name="connsiteX0" fmla="*/ 9154 w 9154"/>
                  <a:gd name="connsiteY0" fmla="*/ 51769 h 51768"/>
                  <a:gd name="connsiteX1" fmla="*/ 0 w 9154"/>
                  <a:gd name="connsiteY1" fmla="*/ 0 h 5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54" h="51768">
                    <a:moveTo>
                      <a:pt x="9154" y="51769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2" name="任意多边形 28">
                <a:extLst>
                  <a:ext uri="{FF2B5EF4-FFF2-40B4-BE49-F238E27FC236}">
                    <a16:creationId xmlns:a16="http://schemas.microsoft.com/office/drawing/2014/main" id="{6661EBCF-C339-2C46-8D14-AB3022BE86D1}"/>
                  </a:ext>
                </a:extLst>
              </p:cNvPr>
              <p:cNvSpPr/>
              <p:nvPr/>
            </p:nvSpPr>
            <p:spPr>
              <a:xfrm>
                <a:off x="8786403" y="5381083"/>
                <a:ext cx="89641" cy="1071741"/>
              </a:xfrm>
              <a:custGeom>
                <a:avLst/>
                <a:gdLst>
                  <a:gd name="connsiteX0" fmla="*/ 72826 w 72826"/>
                  <a:gd name="connsiteY0" fmla="*/ 870702 h 870702"/>
                  <a:gd name="connsiteX1" fmla="*/ 18006 w 72826"/>
                  <a:gd name="connsiteY1" fmla="*/ 0 h 87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826" h="870702">
                    <a:moveTo>
                      <a:pt x="72826" y="870702"/>
                    </a:moveTo>
                    <a:cubicBezTo>
                      <a:pt x="72826" y="870702"/>
                      <a:pt x="-43653" y="225067"/>
                      <a:pt x="18006" y="0"/>
                    </a:cubicBezTo>
                  </a:path>
                </a:pathLst>
              </a:custGeom>
              <a:noFill/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3" name="任意多边形 29">
                <a:extLst>
                  <a:ext uri="{FF2B5EF4-FFF2-40B4-BE49-F238E27FC236}">
                    <a16:creationId xmlns:a16="http://schemas.microsoft.com/office/drawing/2014/main" id="{18811203-D3DC-2248-97D3-F96A70C27C93}"/>
                  </a:ext>
                </a:extLst>
              </p:cNvPr>
              <p:cNvSpPr/>
              <p:nvPr/>
            </p:nvSpPr>
            <p:spPr>
              <a:xfrm>
                <a:off x="8951552" y="6354781"/>
                <a:ext cx="17614" cy="56856"/>
              </a:xfrm>
              <a:custGeom>
                <a:avLst/>
                <a:gdLst>
                  <a:gd name="connsiteX0" fmla="*/ 14310 w 14310"/>
                  <a:gd name="connsiteY0" fmla="*/ 46192 h 46191"/>
                  <a:gd name="connsiteX1" fmla="*/ 0 w 14310"/>
                  <a:gd name="connsiteY1" fmla="*/ 0 h 46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310" h="46191">
                    <a:moveTo>
                      <a:pt x="14310" y="46192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4" name="任意多边形 30">
                <a:extLst>
                  <a:ext uri="{FF2B5EF4-FFF2-40B4-BE49-F238E27FC236}">
                    <a16:creationId xmlns:a16="http://schemas.microsoft.com/office/drawing/2014/main" id="{0A2FBB5F-A0DC-4F48-A4AF-7FF0097076DB}"/>
                  </a:ext>
                </a:extLst>
              </p:cNvPr>
              <p:cNvSpPr/>
              <p:nvPr/>
            </p:nvSpPr>
            <p:spPr>
              <a:xfrm>
                <a:off x="9019288" y="6323828"/>
                <a:ext cx="17225" cy="57893"/>
              </a:xfrm>
              <a:custGeom>
                <a:avLst/>
                <a:gdLst>
                  <a:gd name="connsiteX0" fmla="*/ 0 w 13994"/>
                  <a:gd name="connsiteY0" fmla="*/ 0 h 47033"/>
                  <a:gd name="connsiteX1" fmla="*/ 13994 w 13994"/>
                  <a:gd name="connsiteY1" fmla="*/ 47034 h 47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994" h="47033">
                    <a:moveTo>
                      <a:pt x="0" y="0"/>
                    </a:moveTo>
                    <a:lnTo>
                      <a:pt x="13994" y="47034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5" name="任意多边形 31">
                <a:extLst>
                  <a:ext uri="{FF2B5EF4-FFF2-40B4-BE49-F238E27FC236}">
                    <a16:creationId xmlns:a16="http://schemas.microsoft.com/office/drawing/2014/main" id="{8E7048BF-F31F-B04C-B040-A147E62B03AA}"/>
                  </a:ext>
                </a:extLst>
              </p:cNvPr>
              <p:cNvSpPr/>
              <p:nvPr/>
            </p:nvSpPr>
            <p:spPr>
              <a:xfrm>
                <a:off x="9084694" y="6295981"/>
                <a:ext cx="19297" cy="55821"/>
              </a:xfrm>
              <a:custGeom>
                <a:avLst/>
                <a:gdLst>
                  <a:gd name="connsiteX0" fmla="*/ 15678 w 15677"/>
                  <a:gd name="connsiteY0" fmla="*/ 45350 h 45350"/>
                  <a:gd name="connsiteX1" fmla="*/ 0 w 15677"/>
                  <a:gd name="connsiteY1" fmla="*/ 0 h 4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77" h="45350">
                    <a:moveTo>
                      <a:pt x="15678" y="45350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6" name="任意多边形 32">
                <a:extLst>
                  <a:ext uri="{FF2B5EF4-FFF2-40B4-BE49-F238E27FC236}">
                    <a16:creationId xmlns:a16="http://schemas.microsoft.com/office/drawing/2014/main" id="{DC92944B-7FD0-EF43-9AF7-2FEEFF465285}"/>
                  </a:ext>
                </a:extLst>
              </p:cNvPr>
              <p:cNvSpPr/>
              <p:nvPr/>
            </p:nvSpPr>
            <p:spPr>
              <a:xfrm>
                <a:off x="9151395" y="6260105"/>
                <a:ext cx="18262" cy="56727"/>
              </a:xfrm>
              <a:custGeom>
                <a:avLst/>
                <a:gdLst>
                  <a:gd name="connsiteX0" fmla="*/ 14836 w 14836"/>
                  <a:gd name="connsiteY0" fmla="*/ 46087 h 46086"/>
                  <a:gd name="connsiteX1" fmla="*/ 0 w 14836"/>
                  <a:gd name="connsiteY1" fmla="*/ 0 h 46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836" h="46086">
                    <a:moveTo>
                      <a:pt x="14836" y="46087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7" name="任意多边形 33">
                <a:extLst>
                  <a:ext uri="{FF2B5EF4-FFF2-40B4-BE49-F238E27FC236}">
                    <a16:creationId xmlns:a16="http://schemas.microsoft.com/office/drawing/2014/main" id="{19A9BFA1-D01F-4C4F-B37A-31207AC26DC9}"/>
                  </a:ext>
                </a:extLst>
              </p:cNvPr>
              <p:cNvSpPr/>
              <p:nvPr/>
            </p:nvSpPr>
            <p:spPr>
              <a:xfrm>
                <a:off x="9213562" y="6225136"/>
                <a:ext cx="23441" cy="57893"/>
              </a:xfrm>
              <a:custGeom>
                <a:avLst/>
                <a:gdLst>
                  <a:gd name="connsiteX0" fmla="*/ 19045 w 19044"/>
                  <a:gd name="connsiteY0" fmla="*/ 47034 h 47033"/>
                  <a:gd name="connsiteX1" fmla="*/ 0 w 19044"/>
                  <a:gd name="connsiteY1" fmla="*/ 0 h 47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044" h="47033">
                    <a:moveTo>
                      <a:pt x="19045" y="47034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8" name="任意多边形 34">
                <a:extLst>
                  <a:ext uri="{FF2B5EF4-FFF2-40B4-BE49-F238E27FC236}">
                    <a16:creationId xmlns:a16="http://schemas.microsoft.com/office/drawing/2014/main" id="{08273A7F-696D-0947-BEE6-EF178FF45740}"/>
                  </a:ext>
                </a:extLst>
              </p:cNvPr>
              <p:cNvSpPr/>
              <p:nvPr/>
            </p:nvSpPr>
            <p:spPr>
              <a:xfrm>
                <a:off x="9284406" y="6191204"/>
                <a:ext cx="18131" cy="56987"/>
              </a:xfrm>
              <a:custGeom>
                <a:avLst/>
                <a:gdLst>
                  <a:gd name="connsiteX0" fmla="*/ 14731 w 14730"/>
                  <a:gd name="connsiteY0" fmla="*/ 46297 h 46297"/>
                  <a:gd name="connsiteX1" fmla="*/ 0 w 14730"/>
                  <a:gd name="connsiteY1" fmla="*/ 0 h 4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730" h="46297">
                    <a:moveTo>
                      <a:pt x="14731" y="46297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9" name="任意多边形 35">
                <a:extLst>
                  <a:ext uri="{FF2B5EF4-FFF2-40B4-BE49-F238E27FC236}">
                    <a16:creationId xmlns:a16="http://schemas.microsoft.com/office/drawing/2014/main" id="{05E20CA0-B85E-E74E-8CB7-8EA0A7E841E4}"/>
                  </a:ext>
                </a:extLst>
              </p:cNvPr>
              <p:cNvSpPr/>
              <p:nvPr/>
            </p:nvSpPr>
            <p:spPr>
              <a:xfrm>
                <a:off x="9350589" y="6155587"/>
                <a:ext cx="17484" cy="57505"/>
              </a:xfrm>
              <a:custGeom>
                <a:avLst/>
                <a:gdLst>
                  <a:gd name="connsiteX0" fmla="*/ 14205 w 14204"/>
                  <a:gd name="connsiteY0" fmla="*/ 46718 h 46718"/>
                  <a:gd name="connsiteX1" fmla="*/ 0 w 14204"/>
                  <a:gd name="connsiteY1" fmla="*/ 0 h 46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04" h="46718">
                    <a:moveTo>
                      <a:pt x="14205" y="46718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0" name="任意多边形 36">
                <a:extLst>
                  <a:ext uri="{FF2B5EF4-FFF2-40B4-BE49-F238E27FC236}">
                    <a16:creationId xmlns:a16="http://schemas.microsoft.com/office/drawing/2014/main" id="{2A5AA162-22D3-E44A-845B-F9F7616F3A99}"/>
                  </a:ext>
                </a:extLst>
              </p:cNvPr>
              <p:cNvSpPr/>
              <p:nvPr/>
            </p:nvSpPr>
            <p:spPr>
              <a:xfrm>
                <a:off x="9412498" y="6114530"/>
                <a:ext cx="21240" cy="53748"/>
              </a:xfrm>
              <a:custGeom>
                <a:avLst/>
                <a:gdLst>
                  <a:gd name="connsiteX0" fmla="*/ 17256 w 17256"/>
                  <a:gd name="connsiteY0" fmla="*/ 43667 h 43666"/>
                  <a:gd name="connsiteX1" fmla="*/ 0 w 17256"/>
                  <a:gd name="connsiteY1" fmla="*/ 0 h 43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256" h="43666">
                    <a:moveTo>
                      <a:pt x="17256" y="43667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1" name="任意多边形 37">
                <a:extLst>
                  <a:ext uri="{FF2B5EF4-FFF2-40B4-BE49-F238E27FC236}">
                    <a16:creationId xmlns:a16="http://schemas.microsoft.com/office/drawing/2014/main" id="{92854734-582B-C34D-8BB9-29E85908E8EE}"/>
                  </a:ext>
                </a:extLst>
              </p:cNvPr>
              <p:cNvSpPr/>
              <p:nvPr/>
            </p:nvSpPr>
            <p:spPr>
              <a:xfrm>
                <a:off x="9475184" y="6072308"/>
                <a:ext cx="24737" cy="55303"/>
              </a:xfrm>
              <a:custGeom>
                <a:avLst/>
                <a:gdLst>
                  <a:gd name="connsiteX0" fmla="*/ 20097 w 20097"/>
                  <a:gd name="connsiteY0" fmla="*/ 44929 h 44929"/>
                  <a:gd name="connsiteX1" fmla="*/ 0 w 20097"/>
                  <a:gd name="connsiteY1" fmla="*/ 0 h 44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97" h="44929">
                    <a:moveTo>
                      <a:pt x="20097" y="44929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2" name="任意多边形 38">
                <a:extLst>
                  <a:ext uri="{FF2B5EF4-FFF2-40B4-BE49-F238E27FC236}">
                    <a16:creationId xmlns:a16="http://schemas.microsoft.com/office/drawing/2014/main" id="{ABB80BFA-1A10-7A40-8FA6-F572C5FDEC88}"/>
                  </a:ext>
                </a:extLst>
              </p:cNvPr>
              <p:cNvSpPr/>
              <p:nvPr/>
            </p:nvSpPr>
            <p:spPr>
              <a:xfrm>
                <a:off x="9542402" y="6024129"/>
                <a:ext cx="22275" cy="58282"/>
              </a:xfrm>
              <a:custGeom>
                <a:avLst/>
                <a:gdLst>
                  <a:gd name="connsiteX0" fmla="*/ 18098 w 18097"/>
                  <a:gd name="connsiteY0" fmla="*/ 47349 h 47349"/>
                  <a:gd name="connsiteX1" fmla="*/ 0 w 18097"/>
                  <a:gd name="connsiteY1" fmla="*/ 0 h 47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97" h="47349">
                    <a:moveTo>
                      <a:pt x="18098" y="47349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3" name="任意多边形 39">
                <a:extLst>
                  <a:ext uri="{FF2B5EF4-FFF2-40B4-BE49-F238E27FC236}">
                    <a16:creationId xmlns:a16="http://schemas.microsoft.com/office/drawing/2014/main" id="{4B545502-B618-494C-ADFD-345F941C42E2}"/>
                  </a:ext>
                </a:extLst>
              </p:cNvPr>
              <p:cNvSpPr/>
              <p:nvPr/>
            </p:nvSpPr>
            <p:spPr>
              <a:xfrm>
                <a:off x="9604440" y="5977762"/>
                <a:ext cx="30953" cy="48827"/>
              </a:xfrm>
              <a:custGeom>
                <a:avLst/>
                <a:gdLst>
                  <a:gd name="connsiteX0" fmla="*/ 25148 w 25147"/>
                  <a:gd name="connsiteY0" fmla="*/ 39668 h 39668"/>
                  <a:gd name="connsiteX1" fmla="*/ 0 w 25147"/>
                  <a:gd name="connsiteY1" fmla="*/ 0 h 39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147" h="39668">
                    <a:moveTo>
                      <a:pt x="25148" y="39668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4" name="任意多边形 40">
                <a:extLst>
                  <a:ext uri="{FF2B5EF4-FFF2-40B4-BE49-F238E27FC236}">
                    <a16:creationId xmlns:a16="http://schemas.microsoft.com/office/drawing/2014/main" id="{AE09EF12-24F7-F748-96C7-2183AF6F9B53}"/>
                  </a:ext>
                </a:extLst>
              </p:cNvPr>
              <p:cNvSpPr/>
              <p:nvPr/>
            </p:nvSpPr>
            <p:spPr>
              <a:xfrm>
                <a:off x="9672695" y="5926602"/>
                <a:ext cx="17743" cy="51158"/>
              </a:xfrm>
              <a:custGeom>
                <a:avLst/>
                <a:gdLst>
                  <a:gd name="connsiteX0" fmla="*/ 14415 w 14415"/>
                  <a:gd name="connsiteY0" fmla="*/ 41562 h 41562"/>
                  <a:gd name="connsiteX1" fmla="*/ 0 w 14415"/>
                  <a:gd name="connsiteY1" fmla="*/ 0 h 41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415" h="41562">
                    <a:moveTo>
                      <a:pt x="14415" y="41562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5" name="任意多边形 41">
                <a:extLst>
                  <a:ext uri="{FF2B5EF4-FFF2-40B4-BE49-F238E27FC236}">
                    <a16:creationId xmlns:a16="http://schemas.microsoft.com/office/drawing/2014/main" id="{CBF9642B-A6A5-EB43-8770-97B58BF611FB}"/>
                  </a:ext>
                </a:extLst>
              </p:cNvPr>
              <p:cNvSpPr/>
              <p:nvPr/>
            </p:nvSpPr>
            <p:spPr>
              <a:xfrm>
                <a:off x="8912827" y="4873383"/>
                <a:ext cx="302936" cy="27456"/>
              </a:xfrm>
              <a:custGeom>
                <a:avLst/>
                <a:gdLst>
                  <a:gd name="connsiteX0" fmla="*/ 0 w 246111"/>
                  <a:gd name="connsiteY0" fmla="*/ 0 h 22306"/>
                  <a:gd name="connsiteX1" fmla="*/ 246112 w 246111"/>
                  <a:gd name="connsiteY1" fmla="*/ 22307 h 22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6111" h="22306">
                    <a:moveTo>
                      <a:pt x="0" y="0"/>
                    </a:moveTo>
                    <a:lnTo>
                      <a:pt x="246112" y="22307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6" name="任意多边形 42">
                <a:extLst>
                  <a:ext uri="{FF2B5EF4-FFF2-40B4-BE49-F238E27FC236}">
                    <a16:creationId xmlns:a16="http://schemas.microsoft.com/office/drawing/2014/main" id="{0B40AB91-69D4-7344-890C-33645F3710D3}"/>
                  </a:ext>
                </a:extLst>
              </p:cNvPr>
              <p:cNvSpPr/>
              <p:nvPr/>
            </p:nvSpPr>
            <p:spPr>
              <a:xfrm>
                <a:off x="8923189" y="4953941"/>
                <a:ext cx="292575" cy="20110"/>
              </a:xfrm>
              <a:custGeom>
                <a:avLst/>
                <a:gdLst>
                  <a:gd name="connsiteX0" fmla="*/ 0 w 237693"/>
                  <a:gd name="connsiteY0" fmla="*/ 0 h 16338"/>
                  <a:gd name="connsiteX1" fmla="*/ 237694 w 237693"/>
                  <a:gd name="connsiteY1" fmla="*/ 10101 h 16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693" h="16338">
                    <a:moveTo>
                      <a:pt x="0" y="0"/>
                    </a:moveTo>
                    <a:cubicBezTo>
                      <a:pt x="0" y="0"/>
                      <a:pt x="114691" y="28620"/>
                      <a:pt x="237694" y="10101"/>
                    </a:cubicBezTo>
                  </a:path>
                </a:pathLst>
              </a:custGeom>
              <a:noFill/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7" name="任意多边形 43">
                <a:extLst>
                  <a:ext uri="{FF2B5EF4-FFF2-40B4-BE49-F238E27FC236}">
                    <a16:creationId xmlns:a16="http://schemas.microsoft.com/office/drawing/2014/main" id="{9984CAC6-F859-DC47-A957-B9A9019ECCCD}"/>
                  </a:ext>
                </a:extLst>
              </p:cNvPr>
              <p:cNvSpPr/>
              <p:nvPr/>
            </p:nvSpPr>
            <p:spPr>
              <a:xfrm>
                <a:off x="8936010" y="4875714"/>
                <a:ext cx="2461" cy="36523"/>
              </a:xfrm>
              <a:custGeom>
                <a:avLst/>
                <a:gdLst>
                  <a:gd name="connsiteX0" fmla="*/ 1999 w 1999"/>
                  <a:gd name="connsiteY0" fmla="*/ 0 h 29672"/>
                  <a:gd name="connsiteX1" fmla="*/ 0 w 1999"/>
                  <a:gd name="connsiteY1" fmla="*/ 29672 h 29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9" h="29672">
                    <a:moveTo>
                      <a:pt x="1999" y="0"/>
                    </a:moveTo>
                    <a:lnTo>
                      <a:pt x="0" y="29672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8" name="任意多边形 44">
                <a:extLst>
                  <a:ext uri="{FF2B5EF4-FFF2-40B4-BE49-F238E27FC236}">
                    <a16:creationId xmlns:a16="http://schemas.microsoft.com/office/drawing/2014/main" id="{CB4534D5-F50E-3942-8060-20ECB863167E}"/>
                  </a:ext>
                </a:extLst>
              </p:cNvPr>
              <p:cNvSpPr/>
              <p:nvPr/>
            </p:nvSpPr>
            <p:spPr>
              <a:xfrm>
                <a:off x="8980046" y="4881412"/>
                <a:ext cx="2461" cy="36523"/>
              </a:xfrm>
              <a:custGeom>
                <a:avLst/>
                <a:gdLst>
                  <a:gd name="connsiteX0" fmla="*/ 1999 w 1999"/>
                  <a:gd name="connsiteY0" fmla="*/ 0 h 29672"/>
                  <a:gd name="connsiteX1" fmla="*/ 0 w 1999"/>
                  <a:gd name="connsiteY1" fmla="*/ 29672 h 29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9" h="29672">
                    <a:moveTo>
                      <a:pt x="1999" y="0"/>
                    </a:moveTo>
                    <a:lnTo>
                      <a:pt x="0" y="29672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9" name="任意多边形 45">
                <a:extLst>
                  <a:ext uri="{FF2B5EF4-FFF2-40B4-BE49-F238E27FC236}">
                    <a16:creationId xmlns:a16="http://schemas.microsoft.com/office/drawing/2014/main" id="{FA09CF14-70FC-CC45-9E38-C0CC30B37449}"/>
                  </a:ext>
                </a:extLst>
              </p:cNvPr>
              <p:cNvSpPr/>
              <p:nvPr/>
            </p:nvSpPr>
            <p:spPr>
              <a:xfrm>
                <a:off x="9024081" y="4887111"/>
                <a:ext cx="2330" cy="36523"/>
              </a:xfrm>
              <a:custGeom>
                <a:avLst/>
                <a:gdLst>
                  <a:gd name="connsiteX0" fmla="*/ 1894 w 1893"/>
                  <a:gd name="connsiteY0" fmla="*/ 0 h 29672"/>
                  <a:gd name="connsiteX1" fmla="*/ 0 w 1893"/>
                  <a:gd name="connsiteY1" fmla="*/ 29672 h 29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93" h="29672">
                    <a:moveTo>
                      <a:pt x="1894" y="0"/>
                    </a:moveTo>
                    <a:lnTo>
                      <a:pt x="0" y="29672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0" name="任意多边形 46">
                <a:extLst>
                  <a:ext uri="{FF2B5EF4-FFF2-40B4-BE49-F238E27FC236}">
                    <a16:creationId xmlns:a16="http://schemas.microsoft.com/office/drawing/2014/main" id="{EA0E0FFF-5286-9343-B3BD-CC6788EA5924}"/>
                  </a:ext>
                </a:extLst>
              </p:cNvPr>
              <p:cNvSpPr/>
              <p:nvPr/>
            </p:nvSpPr>
            <p:spPr>
              <a:xfrm>
                <a:off x="9070448" y="4889572"/>
                <a:ext cx="2461" cy="36394"/>
              </a:xfrm>
              <a:custGeom>
                <a:avLst/>
                <a:gdLst>
                  <a:gd name="connsiteX0" fmla="*/ 1999 w 1999"/>
                  <a:gd name="connsiteY0" fmla="*/ 0 h 29567"/>
                  <a:gd name="connsiteX1" fmla="*/ 0 w 1999"/>
                  <a:gd name="connsiteY1" fmla="*/ 29567 h 29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9" h="29567">
                    <a:moveTo>
                      <a:pt x="1999" y="0"/>
                    </a:moveTo>
                    <a:lnTo>
                      <a:pt x="0" y="29567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1" name="任意多边形 47">
                <a:extLst>
                  <a:ext uri="{FF2B5EF4-FFF2-40B4-BE49-F238E27FC236}">
                    <a16:creationId xmlns:a16="http://schemas.microsoft.com/office/drawing/2014/main" id="{63EE458D-56D4-324F-850E-583553D32987}"/>
                  </a:ext>
                </a:extLst>
              </p:cNvPr>
              <p:cNvSpPr/>
              <p:nvPr/>
            </p:nvSpPr>
            <p:spPr>
              <a:xfrm>
                <a:off x="9114483" y="4891774"/>
                <a:ext cx="2461" cy="36523"/>
              </a:xfrm>
              <a:custGeom>
                <a:avLst/>
                <a:gdLst>
                  <a:gd name="connsiteX0" fmla="*/ 1999 w 1999"/>
                  <a:gd name="connsiteY0" fmla="*/ 0 h 29672"/>
                  <a:gd name="connsiteX1" fmla="*/ 0 w 1999"/>
                  <a:gd name="connsiteY1" fmla="*/ 29672 h 29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9" h="29672">
                    <a:moveTo>
                      <a:pt x="1999" y="0"/>
                    </a:moveTo>
                    <a:lnTo>
                      <a:pt x="0" y="29672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2" name="任意多边形 48">
                <a:extLst>
                  <a:ext uri="{FF2B5EF4-FFF2-40B4-BE49-F238E27FC236}">
                    <a16:creationId xmlns:a16="http://schemas.microsoft.com/office/drawing/2014/main" id="{FFC6801B-3162-3445-A1DE-B29B34717ECE}"/>
                  </a:ext>
                </a:extLst>
              </p:cNvPr>
              <p:cNvSpPr/>
              <p:nvPr/>
            </p:nvSpPr>
            <p:spPr>
              <a:xfrm>
                <a:off x="9156058" y="4896695"/>
                <a:ext cx="2461" cy="36523"/>
              </a:xfrm>
              <a:custGeom>
                <a:avLst/>
                <a:gdLst>
                  <a:gd name="connsiteX0" fmla="*/ 1999 w 1999"/>
                  <a:gd name="connsiteY0" fmla="*/ 0 h 29672"/>
                  <a:gd name="connsiteX1" fmla="*/ 0 w 1999"/>
                  <a:gd name="connsiteY1" fmla="*/ 29672 h 29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9" h="29672">
                    <a:moveTo>
                      <a:pt x="1999" y="0"/>
                    </a:moveTo>
                    <a:lnTo>
                      <a:pt x="0" y="29672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3" name="任意多边形 49">
                <a:extLst>
                  <a:ext uri="{FF2B5EF4-FFF2-40B4-BE49-F238E27FC236}">
                    <a16:creationId xmlns:a16="http://schemas.microsoft.com/office/drawing/2014/main" id="{03999AFF-C1ED-B74F-835D-85D12679EAE1}"/>
                  </a:ext>
                </a:extLst>
              </p:cNvPr>
              <p:cNvSpPr/>
              <p:nvPr/>
            </p:nvSpPr>
            <p:spPr>
              <a:xfrm>
                <a:off x="9200480" y="4899674"/>
                <a:ext cx="2461" cy="36523"/>
              </a:xfrm>
              <a:custGeom>
                <a:avLst/>
                <a:gdLst>
                  <a:gd name="connsiteX0" fmla="*/ 1999 w 1999"/>
                  <a:gd name="connsiteY0" fmla="*/ 0 h 29672"/>
                  <a:gd name="connsiteX1" fmla="*/ 0 w 1999"/>
                  <a:gd name="connsiteY1" fmla="*/ 29672 h 29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9" h="29672">
                    <a:moveTo>
                      <a:pt x="1999" y="0"/>
                    </a:moveTo>
                    <a:lnTo>
                      <a:pt x="0" y="29672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214" name="组合 213">
                <a:extLst>
                  <a:ext uri="{FF2B5EF4-FFF2-40B4-BE49-F238E27FC236}">
                    <a16:creationId xmlns:a16="http://schemas.microsoft.com/office/drawing/2014/main" id="{535089E9-C768-3344-A07E-44B82C1F861F}"/>
                  </a:ext>
                </a:extLst>
              </p:cNvPr>
              <p:cNvGrpSpPr/>
              <p:nvPr/>
            </p:nvGrpSpPr>
            <p:grpSpPr>
              <a:xfrm>
                <a:off x="10331931" y="6174239"/>
                <a:ext cx="641750" cy="643304"/>
                <a:chOff x="14198456" y="5195558"/>
                <a:chExt cx="521369" cy="522632"/>
              </a:xfrm>
            </p:grpSpPr>
            <p:sp>
              <p:nvSpPr>
                <p:cNvPr id="249" name="任意多边形 85">
                  <a:extLst>
                    <a:ext uri="{FF2B5EF4-FFF2-40B4-BE49-F238E27FC236}">
                      <a16:creationId xmlns:a16="http://schemas.microsoft.com/office/drawing/2014/main" id="{56CD1164-1AC8-924C-85E4-9EA80F6F316F}"/>
                    </a:ext>
                  </a:extLst>
                </p:cNvPr>
                <p:cNvSpPr/>
                <p:nvPr/>
              </p:nvSpPr>
              <p:spPr>
                <a:xfrm>
                  <a:off x="14303150" y="5665895"/>
                  <a:ext cx="416674" cy="52294"/>
                </a:xfrm>
                <a:custGeom>
                  <a:avLst/>
                  <a:gdLst>
                    <a:gd name="connsiteX0" fmla="*/ 0 w 416674"/>
                    <a:gd name="connsiteY0" fmla="*/ 43982 h 52294"/>
                    <a:gd name="connsiteX1" fmla="*/ 0 w 416674"/>
                    <a:gd name="connsiteY1" fmla="*/ 20729 h 52294"/>
                    <a:gd name="connsiteX2" fmla="*/ 378164 w 416674"/>
                    <a:gd name="connsiteY2" fmla="*/ 20729 h 52294"/>
                    <a:gd name="connsiteX3" fmla="*/ 414044 w 416674"/>
                    <a:gd name="connsiteY3" fmla="*/ 421 h 52294"/>
                    <a:gd name="connsiteX4" fmla="*/ 416675 w 416674"/>
                    <a:gd name="connsiteY4" fmla="*/ 0 h 52294"/>
                    <a:gd name="connsiteX5" fmla="*/ 416675 w 416674"/>
                    <a:gd name="connsiteY5" fmla="*/ 37353 h 52294"/>
                    <a:gd name="connsiteX6" fmla="*/ 415202 w 416674"/>
                    <a:gd name="connsiteY6" fmla="*/ 41141 h 52294"/>
                    <a:gd name="connsiteX7" fmla="*/ 414254 w 416674"/>
                    <a:gd name="connsiteY7" fmla="*/ 42088 h 52294"/>
                    <a:gd name="connsiteX8" fmla="*/ 390790 w 416674"/>
                    <a:gd name="connsiteY8" fmla="*/ 52295 h 52294"/>
                    <a:gd name="connsiteX9" fmla="*/ 8207 w 416674"/>
                    <a:gd name="connsiteY9" fmla="*/ 52295 h 52294"/>
                    <a:gd name="connsiteX10" fmla="*/ 0 w 416674"/>
                    <a:gd name="connsiteY10" fmla="*/ 43982 h 52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16674" h="52294">
                      <a:moveTo>
                        <a:pt x="0" y="43982"/>
                      </a:moveTo>
                      <a:lnTo>
                        <a:pt x="0" y="20729"/>
                      </a:lnTo>
                      <a:lnTo>
                        <a:pt x="378164" y="20729"/>
                      </a:lnTo>
                      <a:cubicBezTo>
                        <a:pt x="392895" y="20729"/>
                        <a:pt x="406468" y="13047"/>
                        <a:pt x="414044" y="421"/>
                      </a:cubicBezTo>
                      <a:lnTo>
                        <a:pt x="416675" y="0"/>
                      </a:lnTo>
                      <a:lnTo>
                        <a:pt x="416675" y="37353"/>
                      </a:lnTo>
                      <a:cubicBezTo>
                        <a:pt x="416675" y="38721"/>
                        <a:pt x="416148" y="40089"/>
                        <a:pt x="415202" y="41141"/>
                      </a:cubicBezTo>
                      <a:lnTo>
                        <a:pt x="414254" y="42088"/>
                      </a:lnTo>
                      <a:cubicBezTo>
                        <a:pt x="408152" y="48612"/>
                        <a:pt x="399734" y="52295"/>
                        <a:pt x="390790" y="52295"/>
                      </a:cubicBezTo>
                      <a:lnTo>
                        <a:pt x="8207" y="52295"/>
                      </a:lnTo>
                      <a:cubicBezTo>
                        <a:pt x="3683" y="52189"/>
                        <a:pt x="0" y="48507"/>
                        <a:pt x="0" y="43982"/>
                      </a:cubicBezTo>
                      <a:close/>
                    </a:path>
                  </a:pathLst>
                </a:custGeom>
                <a:solidFill>
                  <a:srgbClr val="3E49E1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50" name="任意多边形 86">
                  <a:extLst>
                    <a:ext uri="{FF2B5EF4-FFF2-40B4-BE49-F238E27FC236}">
                      <a16:creationId xmlns:a16="http://schemas.microsoft.com/office/drawing/2014/main" id="{6018CBA9-4A01-EF4B-9A74-E6B80181FCCC}"/>
                    </a:ext>
                  </a:extLst>
                </p:cNvPr>
                <p:cNvSpPr/>
                <p:nvPr/>
              </p:nvSpPr>
              <p:spPr>
                <a:xfrm>
                  <a:off x="14198456" y="5195558"/>
                  <a:ext cx="509794" cy="482858"/>
                </a:xfrm>
                <a:custGeom>
                  <a:avLst/>
                  <a:gdLst>
                    <a:gd name="connsiteX0" fmla="*/ 0 w 509794"/>
                    <a:gd name="connsiteY0" fmla="*/ 88701 h 482858"/>
                    <a:gd name="connsiteX1" fmla="*/ 115638 w 509794"/>
                    <a:gd name="connsiteY1" fmla="*/ 381636 h 482858"/>
                    <a:gd name="connsiteX2" fmla="*/ 125528 w 509794"/>
                    <a:gd name="connsiteY2" fmla="*/ 482859 h 482858"/>
                    <a:gd name="connsiteX3" fmla="*/ 492223 w 509794"/>
                    <a:gd name="connsiteY3" fmla="*/ 482859 h 482858"/>
                    <a:gd name="connsiteX4" fmla="*/ 509795 w 509794"/>
                    <a:gd name="connsiteY4" fmla="*/ 465287 h 482858"/>
                    <a:gd name="connsiteX5" fmla="*/ 509795 w 509794"/>
                    <a:gd name="connsiteY5" fmla="*/ 465287 h 482858"/>
                    <a:gd name="connsiteX6" fmla="*/ 498536 w 509794"/>
                    <a:gd name="connsiteY6" fmla="*/ 448872 h 482858"/>
                    <a:gd name="connsiteX7" fmla="*/ 299353 w 509794"/>
                    <a:gd name="connsiteY7" fmla="*/ 340074 h 482858"/>
                    <a:gd name="connsiteX8" fmla="*/ 172983 w 509794"/>
                    <a:gd name="connsiteY8" fmla="*/ 0 h 482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09794" h="482858">
                      <a:moveTo>
                        <a:pt x="0" y="88701"/>
                      </a:moveTo>
                      <a:lnTo>
                        <a:pt x="115638" y="381636"/>
                      </a:lnTo>
                      <a:lnTo>
                        <a:pt x="125528" y="482859"/>
                      </a:lnTo>
                      <a:lnTo>
                        <a:pt x="492223" y="482859"/>
                      </a:lnTo>
                      <a:cubicBezTo>
                        <a:pt x="501903" y="482859"/>
                        <a:pt x="509795" y="474967"/>
                        <a:pt x="509795" y="465287"/>
                      </a:cubicBezTo>
                      <a:lnTo>
                        <a:pt x="509795" y="465287"/>
                      </a:lnTo>
                      <a:cubicBezTo>
                        <a:pt x="509795" y="458026"/>
                        <a:pt x="505376" y="451503"/>
                        <a:pt x="498536" y="448872"/>
                      </a:cubicBezTo>
                      <a:lnTo>
                        <a:pt x="299353" y="340074"/>
                      </a:lnTo>
                      <a:lnTo>
                        <a:pt x="172983" y="0"/>
                      </a:lnTo>
                    </a:path>
                  </a:pathLst>
                </a:custGeom>
                <a:solidFill>
                  <a:srgbClr val="FFA18D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51" name="任意多边形 87">
                  <a:extLst>
                    <a:ext uri="{FF2B5EF4-FFF2-40B4-BE49-F238E27FC236}">
                      <a16:creationId xmlns:a16="http://schemas.microsoft.com/office/drawing/2014/main" id="{4FA82222-E893-D844-A998-703FAF7CF208}"/>
                    </a:ext>
                  </a:extLst>
                </p:cNvPr>
                <p:cNvSpPr/>
                <p:nvPr/>
              </p:nvSpPr>
              <p:spPr>
                <a:xfrm>
                  <a:off x="14303045" y="5535737"/>
                  <a:ext cx="416674" cy="150886"/>
                </a:xfrm>
                <a:custGeom>
                  <a:avLst/>
                  <a:gdLst>
                    <a:gd name="connsiteX0" fmla="*/ 194764 w 416674"/>
                    <a:gd name="connsiteY0" fmla="*/ 0 h 150886"/>
                    <a:gd name="connsiteX1" fmla="*/ 404258 w 416674"/>
                    <a:gd name="connsiteY1" fmla="*/ 108377 h 150886"/>
                    <a:gd name="connsiteX2" fmla="*/ 416674 w 416674"/>
                    <a:gd name="connsiteY2" fmla="*/ 128896 h 150886"/>
                    <a:gd name="connsiteX3" fmla="*/ 416674 w 416674"/>
                    <a:gd name="connsiteY3" fmla="*/ 128896 h 150886"/>
                    <a:gd name="connsiteX4" fmla="*/ 393421 w 416674"/>
                    <a:gd name="connsiteY4" fmla="*/ 150887 h 150886"/>
                    <a:gd name="connsiteX5" fmla="*/ 0 w 416674"/>
                    <a:gd name="connsiteY5" fmla="*/ 150887 h 150886"/>
                    <a:gd name="connsiteX6" fmla="*/ 11048 w 416674"/>
                    <a:gd name="connsiteY6" fmla="*/ 41457 h 150886"/>
                    <a:gd name="connsiteX7" fmla="*/ 194764 w 416674"/>
                    <a:gd name="connsiteY7" fmla="*/ 0 h 150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6674" h="150886">
                      <a:moveTo>
                        <a:pt x="194764" y="0"/>
                      </a:moveTo>
                      <a:lnTo>
                        <a:pt x="404258" y="108377"/>
                      </a:lnTo>
                      <a:cubicBezTo>
                        <a:pt x="411729" y="111639"/>
                        <a:pt x="416674" y="119846"/>
                        <a:pt x="416674" y="128896"/>
                      </a:cubicBezTo>
                      <a:lnTo>
                        <a:pt x="416674" y="128896"/>
                      </a:lnTo>
                      <a:cubicBezTo>
                        <a:pt x="416674" y="140996"/>
                        <a:pt x="404153" y="150887"/>
                        <a:pt x="393421" y="150887"/>
                      </a:cubicBezTo>
                      <a:lnTo>
                        <a:pt x="0" y="150887"/>
                      </a:lnTo>
                      <a:lnTo>
                        <a:pt x="11048" y="41457"/>
                      </a:lnTo>
                      <a:cubicBezTo>
                        <a:pt x="11153" y="41457"/>
                        <a:pt x="113112" y="45876"/>
                        <a:pt x="194764" y="0"/>
                      </a:cubicBezTo>
                      <a:close/>
                    </a:path>
                  </a:pathLst>
                </a:custGeom>
                <a:solidFill>
                  <a:srgbClr val="010101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52" name="任意多边形 88">
                  <a:extLst>
                    <a:ext uri="{FF2B5EF4-FFF2-40B4-BE49-F238E27FC236}">
                      <a16:creationId xmlns:a16="http://schemas.microsoft.com/office/drawing/2014/main" id="{B8E63783-500C-0649-A722-C91ABF3A5B32}"/>
                    </a:ext>
                  </a:extLst>
                </p:cNvPr>
                <p:cNvSpPr/>
                <p:nvPr/>
              </p:nvSpPr>
              <p:spPr>
                <a:xfrm>
                  <a:off x="14543159" y="5565724"/>
                  <a:ext cx="25779" cy="42824"/>
                </a:xfrm>
                <a:custGeom>
                  <a:avLst/>
                  <a:gdLst>
                    <a:gd name="connsiteX0" fmla="*/ 25779 w 25779"/>
                    <a:gd name="connsiteY0" fmla="*/ 0 h 42824"/>
                    <a:gd name="connsiteX1" fmla="*/ 0 w 25779"/>
                    <a:gd name="connsiteY1" fmla="*/ 42825 h 42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779" h="42824">
                      <a:moveTo>
                        <a:pt x="25779" y="0"/>
                      </a:moveTo>
                      <a:cubicBezTo>
                        <a:pt x="15573" y="13153"/>
                        <a:pt x="6839" y="27568"/>
                        <a:pt x="0" y="42825"/>
                      </a:cubicBezTo>
                    </a:path>
                  </a:pathLst>
                </a:custGeom>
                <a:noFill/>
                <a:ln w="10519" cap="rnd">
                  <a:solidFill>
                    <a:srgbClr val="3E49E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53" name="任意多边形 89">
                  <a:extLst>
                    <a:ext uri="{FF2B5EF4-FFF2-40B4-BE49-F238E27FC236}">
                      <a16:creationId xmlns:a16="http://schemas.microsoft.com/office/drawing/2014/main" id="{593BB860-2129-7E46-93B5-D258E5172C3D}"/>
                    </a:ext>
                  </a:extLst>
                </p:cNvPr>
                <p:cNvSpPr/>
                <p:nvPr/>
              </p:nvSpPr>
              <p:spPr>
                <a:xfrm>
                  <a:off x="14570517" y="5579508"/>
                  <a:ext cx="21254" cy="36406"/>
                </a:xfrm>
                <a:custGeom>
                  <a:avLst/>
                  <a:gdLst>
                    <a:gd name="connsiteX0" fmla="*/ 21255 w 21254"/>
                    <a:gd name="connsiteY0" fmla="*/ 0 h 36406"/>
                    <a:gd name="connsiteX1" fmla="*/ 0 w 21254"/>
                    <a:gd name="connsiteY1" fmla="*/ 36407 h 36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254" h="36406">
                      <a:moveTo>
                        <a:pt x="21255" y="0"/>
                      </a:moveTo>
                      <a:cubicBezTo>
                        <a:pt x="10627" y="14521"/>
                        <a:pt x="6418" y="22938"/>
                        <a:pt x="0" y="36407"/>
                      </a:cubicBezTo>
                    </a:path>
                  </a:pathLst>
                </a:custGeom>
                <a:noFill/>
                <a:ln w="10519" cap="rnd">
                  <a:solidFill>
                    <a:srgbClr val="3E49E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54" name="任意多边形 90">
                  <a:extLst>
                    <a:ext uri="{FF2B5EF4-FFF2-40B4-BE49-F238E27FC236}">
                      <a16:creationId xmlns:a16="http://schemas.microsoft.com/office/drawing/2014/main" id="{F3C3E793-C6A3-A04A-AF63-4C943D90D8FB}"/>
                    </a:ext>
                  </a:extLst>
                </p:cNvPr>
                <p:cNvSpPr/>
                <p:nvPr/>
              </p:nvSpPr>
              <p:spPr>
                <a:xfrm>
                  <a:off x="14591771" y="5589610"/>
                  <a:ext cx="19255" cy="33460"/>
                </a:xfrm>
                <a:custGeom>
                  <a:avLst/>
                  <a:gdLst>
                    <a:gd name="connsiteX0" fmla="*/ 19255 w 19255"/>
                    <a:gd name="connsiteY0" fmla="*/ 0 h 33460"/>
                    <a:gd name="connsiteX1" fmla="*/ 0 w 19255"/>
                    <a:gd name="connsiteY1" fmla="*/ 33460 h 33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255" h="33460">
                      <a:moveTo>
                        <a:pt x="19255" y="0"/>
                      </a:moveTo>
                      <a:cubicBezTo>
                        <a:pt x="12100" y="9575"/>
                        <a:pt x="5577" y="22833"/>
                        <a:pt x="0" y="33460"/>
                      </a:cubicBezTo>
                    </a:path>
                  </a:pathLst>
                </a:custGeom>
                <a:noFill/>
                <a:ln w="10519" cap="rnd">
                  <a:solidFill>
                    <a:srgbClr val="3E49E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215" name="任意多边形 51">
                <a:extLst>
                  <a:ext uri="{FF2B5EF4-FFF2-40B4-BE49-F238E27FC236}">
                    <a16:creationId xmlns:a16="http://schemas.microsoft.com/office/drawing/2014/main" id="{06FA58D0-D7CE-CB41-81B0-F44CB9FBA24E}"/>
                  </a:ext>
                </a:extLst>
              </p:cNvPr>
              <p:cNvSpPr/>
              <p:nvPr/>
            </p:nvSpPr>
            <p:spPr>
              <a:xfrm>
                <a:off x="8834470" y="5661038"/>
                <a:ext cx="1851166" cy="1158188"/>
              </a:xfrm>
              <a:custGeom>
                <a:avLst/>
                <a:gdLst>
                  <a:gd name="connsiteX0" fmla="*/ 293461 w 1503921"/>
                  <a:gd name="connsiteY0" fmla="*/ 529520 h 940933"/>
                  <a:gd name="connsiteX1" fmla="*/ 988444 w 1503921"/>
                  <a:gd name="connsiteY1" fmla="*/ 3416 h 940933"/>
                  <a:gd name="connsiteX2" fmla="*/ 1503921 w 1503921"/>
                  <a:gd name="connsiteY2" fmla="*/ 675041 h 940933"/>
                  <a:gd name="connsiteX3" fmla="*/ 1176474 w 1503921"/>
                  <a:gd name="connsiteY3" fmla="*/ 786785 h 940933"/>
                  <a:gd name="connsiteX4" fmla="*/ 991496 w 1503921"/>
                  <a:gd name="connsiteY4" fmla="*/ 411989 h 940933"/>
                  <a:gd name="connsiteX5" fmla="*/ 469075 w 1503921"/>
                  <a:gd name="connsiteY5" fmla="*/ 920416 h 940933"/>
                  <a:gd name="connsiteX6" fmla="*/ 293566 w 1503921"/>
                  <a:gd name="connsiteY6" fmla="*/ 940934 h 940933"/>
                  <a:gd name="connsiteX7" fmla="*/ 0 w 1503921"/>
                  <a:gd name="connsiteY7" fmla="*/ 663782 h 940933"/>
                  <a:gd name="connsiteX8" fmla="*/ 293461 w 1503921"/>
                  <a:gd name="connsiteY8" fmla="*/ 529520 h 940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03921" h="940933">
                    <a:moveTo>
                      <a:pt x="293461" y="529520"/>
                    </a:moveTo>
                    <a:cubicBezTo>
                      <a:pt x="293461" y="529520"/>
                      <a:pt x="729812" y="58657"/>
                      <a:pt x="988444" y="3416"/>
                    </a:cubicBezTo>
                    <a:cubicBezTo>
                      <a:pt x="1265807" y="-55823"/>
                      <a:pt x="1503921" y="675041"/>
                      <a:pt x="1503921" y="675041"/>
                    </a:cubicBezTo>
                    <a:lnTo>
                      <a:pt x="1176474" y="786785"/>
                    </a:lnTo>
                    <a:lnTo>
                      <a:pt x="991496" y="411989"/>
                    </a:lnTo>
                    <a:cubicBezTo>
                      <a:pt x="991496" y="411989"/>
                      <a:pt x="769796" y="812143"/>
                      <a:pt x="469075" y="920416"/>
                    </a:cubicBezTo>
                    <a:cubicBezTo>
                      <a:pt x="412571" y="940723"/>
                      <a:pt x="353647" y="940934"/>
                      <a:pt x="293566" y="940934"/>
                    </a:cubicBezTo>
                    <a:cubicBezTo>
                      <a:pt x="87544" y="940934"/>
                      <a:pt x="6839" y="721443"/>
                      <a:pt x="0" y="663782"/>
                    </a:cubicBezTo>
                    <a:cubicBezTo>
                      <a:pt x="128896" y="612750"/>
                      <a:pt x="293461" y="529520"/>
                      <a:pt x="293461" y="529520"/>
                    </a:cubicBezTo>
                    <a:close/>
                  </a:path>
                </a:pathLst>
              </a:custGeom>
              <a:solidFill>
                <a:srgbClr val="3E49E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6" name="任意多边形 52">
                <a:extLst>
                  <a:ext uri="{FF2B5EF4-FFF2-40B4-BE49-F238E27FC236}">
                    <a16:creationId xmlns:a16="http://schemas.microsoft.com/office/drawing/2014/main" id="{2ED7F62E-8412-BD4D-9432-013AFE2B4A1D}"/>
                  </a:ext>
                </a:extLst>
              </p:cNvPr>
              <p:cNvSpPr/>
              <p:nvPr/>
            </p:nvSpPr>
            <p:spPr>
              <a:xfrm>
                <a:off x="9008539" y="5916927"/>
                <a:ext cx="1396825" cy="670854"/>
              </a:xfrm>
              <a:custGeom>
                <a:avLst/>
                <a:gdLst>
                  <a:gd name="connsiteX0" fmla="*/ 0 w 1134806"/>
                  <a:gd name="connsiteY0" fmla="*/ 390656 h 545014"/>
                  <a:gd name="connsiteX1" fmla="*/ 160041 w 1134806"/>
                  <a:gd name="connsiteY1" fmla="*/ 435480 h 545014"/>
                  <a:gd name="connsiteX2" fmla="*/ 835874 w 1134806"/>
                  <a:gd name="connsiteY2" fmla="*/ 181 h 545014"/>
                  <a:gd name="connsiteX3" fmla="*/ 1134807 w 1134806"/>
                  <a:gd name="connsiteY3" fmla="*/ 545015 h 545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4806" h="545014">
                    <a:moveTo>
                      <a:pt x="0" y="390656"/>
                    </a:moveTo>
                    <a:cubicBezTo>
                      <a:pt x="0" y="390656"/>
                      <a:pt x="53136" y="453157"/>
                      <a:pt x="160041" y="435480"/>
                    </a:cubicBezTo>
                    <a:cubicBezTo>
                      <a:pt x="391001" y="397285"/>
                      <a:pt x="721394" y="-9815"/>
                      <a:pt x="835874" y="181"/>
                    </a:cubicBezTo>
                    <a:cubicBezTo>
                      <a:pt x="931836" y="8494"/>
                      <a:pt x="1134807" y="545015"/>
                      <a:pt x="1134807" y="545015"/>
                    </a:cubicBezTo>
                  </a:path>
                </a:pathLst>
              </a:custGeom>
              <a:noFill/>
              <a:ln w="10519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7" name="任意多边形 53">
                <a:extLst>
                  <a:ext uri="{FF2B5EF4-FFF2-40B4-BE49-F238E27FC236}">
                    <a16:creationId xmlns:a16="http://schemas.microsoft.com/office/drawing/2014/main" id="{E289ADF8-0CAB-2247-80D3-F6C6752DBC66}"/>
                  </a:ext>
                </a:extLst>
              </p:cNvPr>
              <p:cNvSpPr/>
              <p:nvPr/>
            </p:nvSpPr>
            <p:spPr>
              <a:xfrm>
                <a:off x="9054388" y="5882995"/>
                <a:ext cx="1401229" cy="686654"/>
              </a:xfrm>
              <a:custGeom>
                <a:avLst/>
                <a:gdLst>
                  <a:gd name="connsiteX0" fmla="*/ 0 w 1138384"/>
                  <a:gd name="connsiteY0" fmla="*/ 398652 h 557850"/>
                  <a:gd name="connsiteX1" fmla="*/ 105431 w 1138384"/>
                  <a:gd name="connsiteY1" fmla="*/ 431376 h 557850"/>
                  <a:gd name="connsiteX2" fmla="*/ 808517 w 1138384"/>
                  <a:gd name="connsiteY2" fmla="*/ 1022 h 557850"/>
                  <a:gd name="connsiteX3" fmla="*/ 1138384 w 1138384"/>
                  <a:gd name="connsiteY3" fmla="*/ 557851 h 55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8384" h="557850">
                    <a:moveTo>
                      <a:pt x="0" y="398652"/>
                    </a:moveTo>
                    <a:cubicBezTo>
                      <a:pt x="0" y="398652"/>
                      <a:pt x="40194" y="440530"/>
                      <a:pt x="105431" y="431376"/>
                    </a:cubicBezTo>
                    <a:cubicBezTo>
                      <a:pt x="323344" y="400756"/>
                      <a:pt x="662891" y="-23494"/>
                      <a:pt x="808517" y="1022"/>
                    </a:cubicBezTo>
                    <a:cubicBezTo>
                      <a:pt x="917315" y="19331"/>
                      <a:pt x="1138384" y="557851"/>
                      <a:pt x="1138384" y="557851"/>
                    </a:cubicBezTo>
                  </a:path>
                </a:pathLst>
              </a:custGeom>
              <a:noFill/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8" name="任意多边形 54">
                <a:extLst>
                  <a:ext uri="{FF2B5EF4-FFF2-40B4-BE49-F238E27FC236}">
                    <a16:creationId xmlns:a16="http://schemas.microsoft.com/office/drawing/2014/main" id="{9EE175DE-AE8D-6D45-91C2-9110B0882A2C}"/>
                  </a:ext>
                </a:extLst>
              </p:cNvPr>
              <p:cNvSpPr/>
              <p:nvPr/>
            </p:nvSpPr>
            <p:spPr>
              <a:xfrm>
                <a:off x="8674775" y="4411652"/>
                <a:ext cx="542669" cy="527280"/>
              </a:xfrm>
              <a:custGeom>
                <a:avLst/>
                <a:gdLst>
                  <a:gd name="connsiteX0" fmla="*/ 151518 w 440874"/>
                  <a:gd name="connsiteY0" fmla="*/ 57038 h 428371"/>
                  <a:gd name="connsiteX1" fmla="*/ 158568 w 440874"/>
                  <a:gd name="connsiteY1" fmla="*/ 47779 h 428371"/>
                  <a:gd name="connsiteX2" fmla="*/ 252320 w 440874"/>
                  <a:gd name="connsiteY2" fmla="*/ 12320 h 428371"/>
                  <a:gd name="connsiteX3" fmla="*/ 323975 w 440874"/>
                  <a:gd name="connsiteY3" fmla="*/ 10110 h 428371"/>
                  <a:gd name="connsiteX4" fmla="*/ 418463 w 440874"/>
                  <a:gd name="connsiteY4" fmla="*/ 29260 h 428371"/>
                  <a:gd name="connsiteX5" fmla="*/ 433615 w 440874"/>
                  <a:gd name="connsiteY5" fmla="*/ 119750 h 428371"/>
                  <a:gd name="connsiteX6" fmla="*/ 366274 w 440874"/>
                  <a:gd name="connsiteY6" fmla="*/ 57459 h 428371"/>
                  <a:gd name="connsiteX7" fmla="*/ 333550 w 440874"/>
                  <a:gd name="connsiteY7" fmla="*/ 130167 h 428371"/>
                  <a:gd name="connsiteX8" fmla="*/ 315662 w 440874"/>
                  <a:gd name="connsiteY8" fmla="*/ 220762 h 428371"/>
                  <a:gd name="connsiteX9" fmla="*/ 327237 w 440874"/>
                  <a:gd name="connsiteY9" fmla="*/ 426890 h 428371"/>
                  <a:gd name="connsiteX10" fmla="*/ 238956 w 440874"/>
                  <a:gd name="connsiteY10" fmla="*/ 423628 h 428371"/>
                  <a:gd name="connsiteX11" fmla="*/ 155727 w 440874"/>
                  <a:gd name="connsiteY11" fmla="*/ 411212 h 428371"/>
                  <a:gd name="connsiteX12" fmla="*/ 0 w 440874"/>
                  <a:gd name="connsiteY12" fmla="*/ 308832 h 428371"/>
                  <a:gd name="connsiteX13" fmla="*/ 132157 w 440874"/>
                  <a:gd name="connsiteY13" fmla="*/ 117120 h 428371"/>
                  <a:gd name="connsiteX14" fmla="*/ 151518 w 440874"/>
                  <a:gd name="connsiteY14" fmla="*/ 57038 h 428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40874" h="428371">
                    <a:moveTo>
                      <a:pt x="151518" y="57038"/>
                    </a:moveTo>
                    <a:cubicBezTo>
                      <a:pt x="153728" y="53882"/>
                      <a:pt x="156148" y="50830"/>
                      <a:pt x="158568" y="47779"/>
                    </a:cubicBezTo>
                    <a:cubicBezTo>
                      <a:pt x="182874" y="18001"/>
                      <a:pt x="212441" y="13161"/>
                      <a:pt x="252320" y="12320"/>
                    </a:cubicBezTo>
                    <a:cubicBezTo>
                      <a:pt x="262000" y="12109"/>
                      <a:pt x="299774" y="-938"/>
                      <a:pt x="323975" y="10110"/>
                    </a:cubicBezTo>
                    <a:cubicBezTo>
                      <a:pt x="363538" y="-13670"/>
                      <a:pt x="402259" y="9373"/>
                      <a:pt x="418463" y="29260"/>
                    </a:cubicBezTo>
                    <a:cubicBezTo>
                      <a:pt x="436982" y="52093"/>
                      <a:pt x="449503" y="83764"/>
                      <a:pt x="433615" y="119750"/>
                    </a:cubicBezTo>
                    <a:cubicBezTo>
                      <a:pt x="425513" y="108491"/>
                      <a:pt x="389843" y="66719"/>
                      <a:pt x="366274" y="57459"/>
                    </a:cubicBezTo>
                    <a:cubicBezTo>
                      <a:pt x="353542" y="77136"/>
                      <a:pt x="337969" y="115331"/>
                      <a:pt x="333550" y="130167"/>
                    </a:cubicBezTo>
                    <a:cubicBezTo>
                      <a:pt x="324606" y="159734"/>
                      <a:pt x="318714" y="190143"/>
                      <a:pt x="315662" y="220762"/>
                    </a:cubicBezTo>
                    <a:cubicBezTo>
                      <a:pt x="309665" y="281159"/>
                      <a:pt x="310086" y="368597"/>
                      <a:pt x="327237" y="426890"/>
                    </a:cubicBezTo>
                    <a:cubicBezTo>
                      <a:pt x="328605" y="431519"/>
                      <a:pt x="245165" y="423838"/>
                      <a:pt x="238956" y="423628"/>
                    </a:cubicBezTo>
                    <a:cubicBezTo>
                      <a:pt x="210547" y="422470"/>
                      <a:pt x="183610" y="418682"/>
                      <a:pt x="155727" y="411212"/>
                    </a:cubicBezTo>
                    <a:cubicBezTo>
                      <a:pt x="89227" y="393114"/>
                      <a:pt x="46613" y="359022"/>
                      <a:pt x="0" y="308832"/>
                    </a:cubicBezTo>
                    <a:cubicBezTo>
                      <a:pt x="14520" y="284421"/>
                      <a:pt x="116374" y="180778"/>
                      <a:pt x="132157" y="117120"/>
                    </a:cubicBezTo>
                    <a:cubicBezTo>
                      <a:pt x="139418" y="88710"/>
                      <a:pt x="133736" y="82081"/>
                      <a:pt x="151518" y="57038"/>
                    </a:cubicBezTo>
                    <a:close/>
                  </a:path>
                </a:pathLst>
              </a:custGeom>
              <a:solidFill>
                <a:srgbClr val="051B38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219" name="组合 218">
                <a:extLst>
                  <a:ext uri="{FF2B5EF4-FFF2-40B4-BE49-F238E27FC236}">
                    <a16:creationId xmlns:a16="http://schemas.microsoft.com/office/drawing/2014/main" id="{3B567D91-48D3-C44A-848B-DF93963A7DE2}"/>
                  </a:ext>
                </a:extLst>
              </p:cNvPr>
              <p:cNvGrpSpPr/>
              <p:nvPr/>
            </p:nvGrpSpPr>
            <p:grpSpPr>
              <a:xfrm>
                <a:off x="8728654" y="4554518"/>
                <a:ext cx="341273" cy="383626"/>
                <a:chOff x="12895927" y="3879666"/>
                <a:chExt cx="277256" cy="311664"/>
              </a:xfrm>
              <a:noFill/>
            </p:grpSpPr>
            <p:sp>
              <p:nvSpPr>
                <p:cNvPr id="244" name="任意多边形 80">
                  <a:extLst>
                    <a:ext uri="{FF2B5EF4-FFF2-40B4-BE49-F238E27FC236}">
                      <a16:creationId xmlns:a16="http://schemas.microsoft.com/office/drawing/2014/main" id="{6E8A2F2B-058A-AA4B-8861-DAE8737D0DB2}"/>
                    </a:ext>
                  </a:extLst>
                </p:cNvPr>
                <p:cNvSpPr/>
                <p:nvPr/>
              </p:nvSpPr>
              <p:spPr>
                <a:xfrm>
                  <a:off x="13007882" y="3985939"/>
                  <a:ext cx="56503" cy="188976"/>
                </a:xfrm>
                <a:custGeom>
                  <a:avLst/>
                  <a:gdLst>
                    <a:gd name="connsiteX0" fmla="*/ 0 w 56503"/>
                    <a:gd name="connsiteY0" fmla="*/ 188977 h 188976"/>
                    <a:gd name="connsiteX1" fmla="*/ 56504 w 56503"/>
                    <a:gd name="connsiteY1" fmla="*/ 0 h 188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6503" h="188976">
                      <a:moveTo>
                        <a:pt x="0" y="188977"/>
                      </a:moveTo>
                      <a:cubicBezTo>
                        <a:pt x="0" y="188977"/>
                        <a:pt x="47244" y="51769"/>
                        <a:pt x="56504" y="0"/>
                      </a:cubicBezTo>
                    </a:path>
                  </a:pathLst>
                </a:custGeom>
                <a:noFill/>
                <a:ln w="10519" cap="flat">
                  <a:solidFill>
                    <a:srgbClr val="0A37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45" name="任意多边形 81">
                  <a:extLst>
                    <a:ext uri="{FF2B5EF4-FFF2-40B4-BE49-F238E27FC236}">
                      <a16:creationId xmlns:a16="http://schemas.microsoft.com/office/drawing/2014/main" id="{FA4AC6CA-BE18-BC4A-9A1A-3D312D6D8D2E}"/>
                    </a:ext>
                  </a:extLst>
                </p:cNvPr>
                <p:cNvSpPr/>
                <p:nvPr/>
              </p:nvSpPr>
              <p:spPr>
                <a:xfrm>
                  <a:off x="13114155" y="3944482"/>
                  <a:ext cx="16414" cy="244638"/>
                </a:xfrm>
                <a:custGeom>
                  <a:avLst/>
                  <a:gdLst>
                    <a:gd name="connsiteX0" fmla="*/ 0 w 16414"/>
                    <a:gd name="connsiteY0" fmla="*/ 244638 h 244638"/>
                    <a:gd name="connsiteX1" fmla="*/ 16414 w 16414"/>
                    <a:gd name="connsiteY1" fmla="*/ 0 h 244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6414" h="244638">
                      <a:moveTo>
                        <a:pt x="0" y="244638"/>
                      </a:moveTo>
                      <a:cubicBezTo>
                        <a:pt x="0" y="244638"/>
                        <a:pt x="3893" y="109430"/>
                        <a:pt x="16414" y="0"/>
                      </a:cubicBezTo>
                    </a:path>
                  </a:pathLst>
                </a:custGeom>
                <a:noFill/>
                <a:ln w="10519" cap="flat">
                  <a:solidFill>
                    <a:srgbClr val="0A37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46" name="任意多边形 82">
                  <a:extLst>
                    <a:ext uri="{FF2B5EF4-FFF2-40B4-BE49-F238E27FC236}">
                      <a16:creationId xmlns:a16="http://schemas.microsoft.com/office/drawing/2014/main" id="{3C564C7A-3F0C-CD44-9DE0-0D894BD3204E}"/>
                    </a:ext>
                  </a:extLst>
                </p:cNvPr>
                <p:cNvSpPr/>
                <p:nvPr/>
              </p:nvSpPr>
              <p:spPr>
                <a:xfrm>
                  <a:off x="12895927" y="3976364"/>
                  <a:ext cx="87859" cy="138891"/>
                </a:xfrm>
                <a:custGeom>
                  <a:avLst/>
                  <a:gdLst>
                    <a:gd name="connsiteX0" fmla="*/ 0 w 87859"/>
                    <a:gd name="connsiteY0" fmla="*/ 138891 h 138891"/>
                    <a:gd name="connsiteX1" fmla="*/ 87859 w 87859"/>
                    <a:gd name="connsiteY1" fmla="*/ 0 h 1388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7859" h="138891">
                      <a:moveTo>
                        <a:pt x="0" y="138891"/>
                      </a:moveTo>
                      <a:cubicBezTo>
                        <a:pt x="0" y="138891"/>
                        <a:pt x="72602" y="35459"/>
                        <a:pt x="87859" y="0"/>
                      </a:cubicBezTo>
                    </a:path>
                  </a:pathLst>
                </a:custGeom>
                <a:noFill/>
                <a:ln w="10519" cap="flat">
                  <a:solidFill>
                    <a:srgbClr val="0A37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47" name="任意多边形 83">
                  <a:extLst>
                    <a:ext uri="{FF2B5EF4-FFF2-40B4-BE49-F238E27FC236}">
                      <a16:creationId xmlns:a16="http://schemas.microsoft.com/office/drawing/2014/main" id="{4A14DBC3-E0FA-7C42-909B-21D2D29527EA}"/>
                    </a:ext>
                  </a:extLst>
                </p:cNvPr>
                <p:cNvSpPr/>
                <p:nvPr/>
              </p:nvSpPr>
              <p:spPr>
                <a:xfrm>
                  <a:off x="12937384" y="3940799"/>
                  <a:ext cx="90700" cy="204444"/>
                </a:xfrm>
                <a:custGeom>
                  <a:avLst/>
                  <a:gdLst>
                    <a:gd name="connsiteX0" fmla="*/ 0 w 90700"/>
                    <a:gd name="connsiteY0" fmla="*/ 204444 h 204444"/>
                    <a:gd name="connsiteX1" fmla="*/ 90700 w 90700"/>
                    <a:gd name="connsiteY1" fmla="*/ 0 h 20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0700" h="204444">
                      <a:moveTo>
                        <a:pt x="0" y="204444"/>
                      </a:moveTo>
                      <a:cubicBezTo>
                        <a:pt x="0" y="204444"/>
                        <a:pt x="77758" y="58398"/>
                        <a:pt x="90700" y="0"/>
                      </a:cubicBezTo>
                    </a:path>
                  </a:pathLst>
                </a:custGeom>
                <a:noFill/>
                <a:ln w="10519" cap="flat">
                  <a:solidFill>
                    <a:srgbClr val="0A37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48" name="任意多边形 84">
                  <a:extLst>
                    <a:ext uri="{FF2B5EF4-FFF2-40B4-BE49-F238E27FC236}">
                      <a16:creationId xmlns:a16="http://schemas.microsoft.com/office/drawing/2014/main" id="{CC6012E7-2FC9-084D-95D5-2AADD620AD3F}"/>
                    </a:ext>
                  </a:extLst>
                </p:cNvPr>
                <p:cNvSpPr/>
                <p:nvPr/>
              </p:nvSpPr>
              <p:spPr>
                <a:xfrm>
                  <a:off x="13142799" y="3879666"/>
                  <a:ext cx="30385" cy="311664"/>
                </a:xfrm>
                <a:custGeom>
                  <a:avLst/>
                  <a:gdLst>
                    <a:gd name="connsiteX0" fmla="*/ 3343 w 30385"/>
                    <a:gd name="connsiteY0" fmla="*/ 311664 h 311664"/>
                    <a:gd name="connsiteX1" fmla="*/ 30385 w 30385"/>
                    <a:gd name="connsiteY1" fmla="*/ 0 h 3116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385" h="311664">
                      <a:moveTo>
                        <a:pt x="3343" y="311664"/>
                      </a:moveTo>
                      <a:cubicBezTo>
                        <a:pt x="3343" y="311664"/>
                        <a:pt x="-14018" y="129422"/>
                        <a:pt x="30385" y="0"/>
                      </a:cubicBezTo>
                    </a:path>
                  </a:pathLst>
                </a:custGeom>
                <a:noFill/>
                <a:ln w="10519" cap="flat">
                  <a:solidFill>
                    <a:srgbClr val="0A37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220" name="任意多边形 56">
                <a:extLst>
                  <a:ext uri="{FF2B5EF4-FFF2-40B4-BE49-F238E27FC236}">
                    <a16:creationId xmlns:a16="http://schemas.microsoft.com/office/drawing/2014/main" id="{AD44320A-EB8C-A941-B9FF-930627C3F621}"/>
                  </a:ext>
                </a:extLst>
              </p:cNvPr>
              <p:cNvSpPr/>
              <p:nvPr/>
            </p:nvSpPr>
            <p:spPr>
              <a:xfrm>
                <a:off x="8778393" y="4369160"/>
                <a:ext cx="270164" cy="210094"/>
              </a:xfrm>
              <a:custGeom>
                <a:avLst/>
                <a:gdLst>
                  <a:gd name="connsiteX0" fmla="*/ 219486 w 219486"/>
                  <a:gd name="connsiteY0" fmla="*/ 33161 h 170684"/>
                  <a:gd name="connsiteX1" fmla="*/ 80069 w 219486"/>
                  <a:gd name="connsiteY1" fmla="*/ 3805 h 170684"/>
                  <a:gd name="connsiteX2" fmla="*/ 37559 w 219486"/>
                  <a:gd name="connsiteY2" fmla="*/ 20640 h 170684"/>
                  <a:gd name="connsiteX3" fmla="*/ 417 w 219486"/>
                  <a:gd name="connsiteY3" fmla="*/ 91033 h 170684"/>
                  <a:gd name="connsiteX4" fmla="*/ 14832 w 219486"/>
                  <a:gd name="connsiteY4" fmla="*/ 170685 h 170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486" h="170684">
                    <a:moveTo>
                      <a:pt x="219486" y="33161"/>
                    </a:moveTo>
                    <a:cubicBezTo>
                      <a:pt x="181081" y="3173"/>
                      <a:pt x="128260" y="-6086"/>
                      <a:pt x="80069" y="3805"/>
                    </a:cubicBezTo>
                    <a:cubicBezTo>
                      <a:pt x="65022" y="6856"/>
                      <a:pt x="50081" y="11801"/>
                      <a:pt x="37559" y="20640"/>
                    </a:cubicBezTo>
                    <a:cubicBezTo>
                      <a:pt x="15042" y="36528"/>
                      <a:pt x="2731" y="63886"/>
                      <a:pt x="417" y="91033"/>
                    </a:cubicBezTo>
                    <a:cubicBezTo>
                      <a:pt x="-1793" y="118180"/>
                      <a:pt x="5046" y="145221"/>
                      <a:pt x="14832" y="170685"/>
                    </a:cubicBezTo>
                  </a:path>
                </a:pathLst>
              </a:custGeom>
              <a:gradFill>
                <a:gsLst>
                  <a:gs pos="0">
                    <a:srgbClr val="FD7FAC"/>
                  </a:gs>
                  <a:gs pos="100000">
                    <a:srgbClr val="D93C6F"/>
                  </a:gs>
                </a:gsLst>
                <a:lin ang="5400000" scaled="0"/>
              </a:gra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1" name="任意多边形 57">
                <a:extLst>
                  <a:ext uri="{FF2B5EF4-FFF2-40B4-BE49-F238E27FC236}">
                    <a16:creationId xmlns:a16="http://schemas.microsoft.com/office/drawing/2014/main" id="{BB7A842F-CF0A-3045-B954-A3DE230BB7E0}"/>
                  </a:ext>
                </a:extLst>
              </p:cNvPr>
              <p:cNvSpPr/>
              <p:nvPr/>
            </p:nvSpPr>
            <p:spPr>
              <a:xfrm>
                <a:off x="8768434" y="4376636"/>
                <a:ext cx="306159" cy="257979"/>
              </a:xfrm>
              <a:custGeom>
                <a:avLst/>
                <a:gdLst>
                  <a:gd name="connsiteX0" fmla="*/ 243466 w 248729"/>
                  <a:gd name="connsiteY0" fmla="*/ 29718 h 209587"/>
                  <a:gd name="connsiteX1" fmla="*/ 188751 w 248729"/>
                  <a:gd name="connsiteY1" fmla="*/ 361 h 209587"/>
                  <a:gd name="connsiteX2" fmla="*/ 157185 w 248729"/>
                  <a:gd name="connsiteY2" fmla="*/ 17723 h 209587"/>
                  <a:gd name="connsiteX3" fmla="*/ 15137 w 248729"/>
                  <a:gd name="connsiteY3" fmla="*/ 132203 h 209587"/>
                  <a:gd name="connsiteX4" fmla="*/ 827 w 248729"/>
                  <a:gd name="connsiteY4" fmla="*/ 148091 h 209587"/>
                  <a:gd name="connsiteX5" fmla="*/ 14295 w 248729"/>
                  <a:gd name="connsiteY5" fmla="*/ 206384 h 209587"/>
                  <a:gd name="connsiteX6" fmla="*/ 241256 w 248729"/>
                  <a:gd name="connsiteY6" fmla="*/ 49710 h 209587"/>
                  <a:gd name="connsiteX7" fmla="*/ 248727 w 248729"/>
                  <a:gd name="connsiteY7" fmla="*/ 39293 h 209587"/>
                  <a:gd name="connsiteX8" fmla="*/ 243466 w 248729"/>
                  <a:gd name="connsiteY8" fmla="*/ 29718 h 209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8729" h="209587">
                    <a:moveTo>
                      <a:pt x="243466" y="29718"/>
                    </a:moveTo>
                    <a:cubicBezTo>
                      <a:pt x="228104" y="14145"/>
                      <a:pt x="209690" y="-2690"/>
                      <a:pt x="188751" y="361"/>
                    </a:cubicBezTo>
                    <a:cubicBezTo>
                      <a:pt x="176966" y="2150"/>
                      <a:pt x="166760" y="10042"/>
                      <a:pt x="157185" y="17723"/>
                    </a:cubicBezTo>
                    <a:cubicBezTo>
                      <a:pt x="109835" y="55918"/>
                      <a:pt x="62486" y="94008"/>
                      <a:pt x="15137" y="132203"/>
                    </a:cubicBezTo>
                    <a:cubicBezTo>
                      <a:pt x="9560" y="136622"/>
                      <a:pt x="3878" y="141357"/>
                      <a:pt x="827" y="148091"/>
                    </a:cubicBezTo>
                    <a:cubicBezTo>
                      <a:pt x="-3488" y="157666"/>
                      <a:pt x="10296" y="196703"/>
                      <a:pt x="14295" y="206384"/>
                    </a:cubicBezTo>
                    <a:cubicBezTo>
                      <a:pt x="25869" y="234057"/>
                      <a:pt x="207585" y="74016"/>
                      <a:pt x="241256" y="49710"/>
                    </a:cubicBezTo>
                    <a:cubicBezTo>
                      <a:pt x="244834" y="47185"/>
                      <a:pt x="248727" y="43817"/>
                      <a:pt x="248727" y="39293"/>
                    </a:cubicBezTo>
                    <a:cubicBezTo>
                      <a:pt x="248832" y="35505"/>
                      <a:pt x="246096" y="32348"/>
                      <a:pt x="243466" y="29718"/>
                    </a:cubicBezTo>
                    <a:close/>
                  </a:path>
                </a:pathLst>
              </a:custGeom>
              <a:gradFill>
                <a:gsLst>
                  <a:gs pos="0">
                    <a:srgbClr val="FD7FAC"/>
                  </a:gs>
                  <a:gs pos="100000">
                    <a:srgbClr val="D93C6F"/>
                  </a:gs>
                </a:gsLst>
                <a:lin ang="5400000" scaled="0"/>
              </a:gra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2" name="任意多边形 58">
                <a:extLst>
                  <a:ext uri="{FF2B5EF4-FFF2-40B4-BE49-F238E27FC236}">
                    <a16:creationId xmlns:a16="http://schemas.microsoft.com/office/drawing/2014/main" id="{A50FB4DA-8140-8347-A3AF-58270AB8CA7B}"/>
                  </a:ext>
                </a:extLst>
              </p:cNvPr>
              <p:cNvSpPr/>
              <p:nvPr/>
            </p:nvSpPr>
            <p:spPr>
              <a:xfrm>
                <a:off x="9031590" y="4669027"/>
                <a:ext cx="73781" cy="99625"/>
              </a:xfrm>
              <a:custGeom>
                <a:avLst/>
                <a:gdLst>
                  <a:gd name="connsiteX0" fmla="*/ 46929 w 59942"/>
                  <a:gd name="connsiteY0" fmla="*/ 7351 h 80937"/>
                  <a:gd name="connsiteX1" fmla="*/ 11049 w 59942"/>
                  <a:gd name="connsiteY1" fmla="*/ 6193 h 80937"/>
                  <a:gd name="connsiteX2" fmla="*/ 8839 w 59942"/>
                  <a:gd name="connsiteY2" fmla="*/ 60698 h 80937"/>
                  <a:gd name="connsiteX3" fmla="*/ 46508 w 59942"/>
                  <a:gd name="connsiteY3" fmla="*/ 80164 h 80937"/>
                  <a:gd name="connsiteX4" fmla="*/ 58503 w 59942"/>
                  <a:gd name="connsiteY4" fmla="*/ 47335 h 80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942" h="80937">
                    <a:moveTo>
                      <a:pt x="46929" y="7351"/>
                    </a:moveTo>
                    <a:cubicBezTo>
                      <a:pt x="33987" y="-4960"/>
                      <a:pt x="17467" y="722"/>
                      <a:pt x="11049" y="6193"/>
                    </a:cubicBezTo>
                    <a:cubicBezTo>
                      <a:pt x="-4629" y="19346"/>
                      <a:pt x="-1999" y="43336"/>
                      <a:pt x="8839" y="60698"/>
                    </a:cubicBezTo>
                    <a:cubicBezTo>
                      <a:pt x="20940" y="80164"/>
                      <a:pt x="36091" y="82584"/>
                      <a:pt x="46508" y="80164"/>
                    </a:cubicBezTo>
                    <a:cubicBezTo>
                      <a:pt x="57030" y="77743"/>
                      <a:pt x="62818" y="63328"/>
                      <a:pt x="58503" y="47335"/>
                    </a:cubicBezTo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3" name="任意多边形 59">
                <a:extLst>
                  <a:ext uri="{FF2B5EF4-FFF2-40B4-BE49-F238E27FC236}">
                    <a16:creationId xmlns:a16="http://schemas.microsoft.com/office/drawing/2014/main" id="{8267AB9F-76B7-A841-A4AD-1DB219AD5976}"/>
                  </a:ext>
                </a:extLst>
              </p:cNvPr>
              <p:cNvSpPr/>
              <p:nvPr/>
            </p:nvSpPr>
            <p:spPr>
              <a:xfrm>
                <a:off x="9077531" y="4747265"/>
                <a:ext cx="14151" cy="15823"/>
              </a:xfrm>
              <a:custGeom>
                <a:avLst/>
                <a:gdLst>
                  <a:gd name="connsiteX0" fmla="*/ 11078 w 11497"/>
                  <a:gd name="connsiteY0" fmla="*/ 4712 h 12855"/>
                  <a:gd name="connsiteX1" fmla="*/ 8342 w 11497"/>
                  <a:gd name="connsiteY1" fmla="*/ 713 h 12855"/>
                  <a:gd name="connsiteX2" fmla="*/ 4764 w 11497"/>
                  <a:gd name="connsiteY2" fmla="*/ 292 h 12855"/>
                  <a:gd name="connsiteX3" fmla="*/ 1082 w 11497"/>
                  <a:gd name="connsiteY3" fmla="*/ 3554 h 12855"/>
                  <a:gd name="connsiteX4" fmla="*/ 4975 w 11497"/>
                  <a:gd name="connsiteY4" fmla="*/ 12814 h 12855"/>
                  <a:gd name="connsiteX5" fmla="*/ 11078 w 11497"/>
                  <a:gd name="connsiteY5" fmla="*/ 4712 h 12855"/>
                  <a:gd name="connsiteX6" fmla="*/ 11078 w 11497"/>
                  <a:gd name="connsiteY6" fmla="*/ 4712 h 12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97" h="12855">
                    <a:moveTo>
                      <a:pt x="11078" y="4712"/>
                    </a:moveTo>
                    <a:cubicBezTo>
                      <a:pt x="10446" y="2923"/>
                      <a:pt x="9710" y="1976"/>
                      <a:pt x="8342" y="713"/>
                    </a:cubicBezTo>
                    <a:cubicBezTo>
                      <a:pt x="7500" y="-23"/>
                      <a:pt x="5817" y="-234"/>
                      <a:pt x="4764" y="292"/>
                    </a:cubicBezTo>
                    <a:cubicBezTo>
                      <a:pt x="3081" y="1134"/>
                      <a:pt x="2239" y="1976"/>
                      <a:pt x="1082" y="3554"/>
                    </a:cubicBezTo>
                    <a:cubicBezTo>
                      <a:pt x="-1338" y="7132"/>
                      <a:pt x="450" y="12287"/>
                      <a:pt x="4975" y="12814"/>
                    </a:cubicBezTo>
                    <a:cubicBezTo>
                      <a:pt x="9604" y="13340"/>
                      <a:pt x="12656" y="8815"/>
                      <a:pt x="11078" y="4712"/>
                    </a:cubicBezTo>
                    <a:lnTo>
                      <a:pt x="11078" y="4712"/>
                    </a:lnTo>
                    <a:close/>
                  </a:path>
                </a:pathLst>
              </a:custGeom>
              <a:solidFill>
                <a:srgbClr val="33002C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4" name="任意多边形 60">
                <a:extLst>
                  <a:ext uri="{FF2B5EF4-FFF2-40B4-BE49-F238E27FC236}">
                    <a16:creationId xmlns:a16="http://schemas.microsoft.com/office/drawing/2014/main" id="{5D58AE79-E140-EA47-99D9-DB87DDC9036F}"/>
                  </a:ext>
                </a:extLst>
              </p:cNvPr>
              <p:cNvSpPr/>
              <p:nvPr/>
            </p:nvSpPr>
            <p:spPr>
              <a:xfrm>
                <a:off x="7862065" y="6314505"/>
                <a:ext cx="749893" cy="504980"/>
              </a:xfrm>
              <a:custGeom>
                <a:avLst/>
                <a:gdLst>
                  <a:gd name="connsiteX0" fmla="*/ 418462 w 609227"/>
                  <a:gd name="connsiteY0" fmla="*/ 0 h 410255"/>
                  <a:gd name="connsiteX1" fmla="*/ 304823 w 609227"/>
                  <a:gd name="connsiteY1" fmla="*/ 302089 h 410255"/>
                  <a:gd name="connsiteX2" fmla="*/ 20201 w 609227"/>
                  <a:gd name="connsiteY2" fmla="*/ 379321 h 410255"/>
                  <a:gd name="connsiteX3" fmla="*/ 73232 w 609227"/>
                  <a:gd name="connsiteY3" fmla="*/ 410256 h 410255"/>
                  <a:gd name="connsiteX4" fmla="*/ 403415 w 609227"/>
                  <a:gd name="connsiteY4" fmla="*/ 410256 h 410255"/>
                  <a:gd name="connsiteX5" fmla="*/ 455184 w 609227"/>
                  <a:gd name="connsiteY5" fmla="*/ 375954 h 410255"/>
                  <a:gd name="connsiteX6" fmla="*/ 609227 w 609227"/>
                  <a:gd name="connsiteY6" fmla="*/ 12521 h 410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227" h="410255">
                    <a:moveTo>
                      <a:pt x="418462" y="0"/>
                    </a:moveTo>
                    <a:lnTo>
                      <a:pt x="304823" y="302089"/>
                    </a:lnTo>
                    <a:cubicBezTo>
                      <a:pt x="304823" y="302089"/>
                      <a:pt x="132261" y="344809"/>
                      <a:pt x="20201" y="379321"/>
                    </a:cubicBezTo>
                    <a:cubicBezTo>
                      <a:pt x="-30621" y="394999"/>
                      <a:pt x="24725" y="410256"/>
                      <a:pt x="73232" y="410256"/>
                    </a:cubicBezTo>
                    <a:cubicBezTo>
                      <a:pt x="121844" y="410256"/>
                      <a:pt x="403415" y="410256"/>
                      <a:pt x="403415" y="410256"/>
                    </a:cubicBezTo>
                    <a:cubicBezTo>
                      <a:pt x="425932" y="410256"/>
                      <a:pt x="446345" y="396788"/>
                      <a:pt x="455184" y="375954"/>
                    </a:cubicBezTo>
                    <a:lnTo>
                      <a:pt x="609227" y="12521"/>
                    </a:lnTo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5" name="任意多边形 61">
                <a:extLst>
                  <a:ext uri="{FF2B5EF4-FFF2-40B4-BE49-F238E27FC236}">
                    <a16:creationId xmlns:a16="http://schemas.microsoft.com/office/drawing/2014/main" id="{9125C557-24BA-8448-AA77-F0D6AB595846}"/>
                  </a:ext>
                </a:extLst>
              </p:cNvPr>
              <p:cNvSpPr/>
              <p:nvPr/>
            </p:nvSpPr>
            <p:spPr>
              <a:xfrm>
                <a:off x="8290759" y="5029192"/>
                <a:ext cx="814653" cy="1423764"/>
              </a:xfrm>
              <a:custGeom>
                <a:avLst/>
                <a:gdLst>
                  <a:gd name="connsiteX0" fmla="*/ 498431 w 661839"/>
                  <a:gd name="connsiteY0" fmla="*/ 0 h 1156692"/>
                  <a:gd name="connsiteX1" fmla="*/ 330920 w 661839"/>
                  <a:gd name="connsiteY1" fmla="*/ 206549 h 1156692"/>
                  <a:gd name="connsiteX2" fmla="*/ 0 w 661839"/>
                  <a:gd name="connsiteY2" fmla="*/ 1136911 h 1156692"/>
                  <a:gd name="connsiteX3" fmla="*/ 249163 w 661839"/>
                  <a:gd name="connsiteY3" fmla="*/ 1156693 h 1156692"/>
                  <a:gd name="connsiteX4" fmla="*/ 661839 w 661839"/>
                  <a:gd name="connsiteY4" fmla="*/ 280940 h 1156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1839" h="1156692">
                    <a:moveTo>
                      <a:pt x="498431" y="0"/>
                    </a:moveTo>
                    <a:cubicBezTo>
                      <a:pt x="498431" y="0"/>
                      <a:pt x="390264" y="52926"/>
                      <a:pt x="330920" y="206549"/>
                    </a:cubicBezTo>
                    <a:cubicBezTo>
                      <a:pt x="288621" y="315978"/>
                      <a:pt x="0" y="1136911"/>
                      <a:pt x="0" y="1136911"/>
                    </a:cubicBezTo>
                    <a:lnTo>
                      <a:pt x="249163" y="1156693"/>
                    </a:lnTo>
                    <a:lnTo>
                      <a:pt x="661839" y="280940"/>
                    </a:lnTo>
                  </a:path>
                </a:pathLst>
              </a:custGeom>
              <a:gradFill>
                <a:gsLst>
                  <a:gs pos="0">
                    <a:srgbClr val="FFD4A0"/>
                  </a:gs>
                  <a:gs pos="100000">
                    <a:srgbClr val="FC8A42"/>
                  </a:gs>
                </a:gsLst>
                <a:lin ang="5400000" scaled="0"/>
              </a:gra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6" name="任意多边形 62">
                <a:extLst>
                  <a:ext uri="{FF2B5EF4-FFF2-40B4-BE49-F238E27FC236}">
                    <a16:creationId xmlns:a16="http://schemas.microsoft.com/office/drawing/2014/main" id="{62F9B382-C0DD-3043-B109-B322C3CFAEB6}"/>
                  </a:ext>
                </a:extLst>
              </p:cNvPr>
              <p:cNvSpPr/>
              <p:nvPr/>
            </p:nvSpPr>
            <p:spPr>
              <a:xfrm>
                <a:off x="8290759" y="5451413"/>
                <a:ext cx="778647" cy="1001414"/>
              </a:xfrm>
              <a:custGeom>
                <a:avLst/>
                <a:gdLst>
                  <a:gd name="connsiteX0" fmla="*/ 632588 w 632587"/>
                  <a:gd name="connsiteY0" fmla="*/ 0 h 813567"/>
                  <a:gd name="connsiteX1" fmla="*/ 249268 w 632587"/>
                  <a:gd name="connsiteY1" fmla="*/ 813568 h 813567"/>
                  <a:gd name="connsiteX2" fmla="*/ 0 w 632587"/>
                  <a:gd name="connsiteY2" fmla="*/ 793891 h 81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2587" h="813567">
                    <a:moveTo>
                      <a:pt x="632588" y="0"/>
                    </a:moveTo>
                    <a:lnTo>
                      <a:pt x="249268" y="813568"/>
                    </a:lnTo>
                    <a:lnTo>
                      <a:pt x="0" y="793891"/>
                    </a:lnTo>
                  </a:path>
                </a:pathLst>
              </a:custGeom>
              <a:noFill/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7" name="任意多边形 63">
                <a:extLst>
                  <a:ext uri="{FF2B5EF4-FFF2-40B4-BE49-F238E27FC236}">
                    <a16:creationId xmlns:a16="http://schemas.microsoft.com/office/drawing/2014/main" id="{E038189B-C001-F342-AD26-3BC349F376DA}"/>
                  </a:ext>
                </a:extLst>
              </p:cNvPr>
              <p:cNvSpPr/>
              <p:nvPr/>
            </p:nvSpPr>
            <p:spPr>
              <a:xfrm>
                <a:off x="8698086" y="5029191"/>
                <a:ext cx="287265" cy="254240"/>
              </a:xfrm>
              <a:custGeom>
                <a:avLst/>
                <a:gdLst>
                  <a:gd name="connsiteX0" fmla="*/ 233380 w 233379"/>
                  <a:gd name="connsiteY0" fmla="*/ 1 h 206549"/>
                  <a:gd name="connsiteX1" fmla="*/ 0 w 233379"/>
                  <a:gd name="connsiteY1" fmla="*/ 206550 h 206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3379" h="206549">
                    <a:moveTo>
                      <a:pt x="233380" y="1"/>
                    </a:moveTo>
                    <a:cubicBezTo>
                      <a:pt x="233380" y="1"/>
                      <a:pt x="74391" y="-2524"/>
                      <a:pt x="0" y="206550"/>
                    </a:cubicBezTo>
                  </a:path>
                </a:pathLst>
              </a:custGeom>
              <a:noFill/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8" name="任意多边形 64">
                <a:extLst>
                  <a:ext uri="{FF2B5EF4-FFF2-40B4-BE49-F238E27FC236}">
                    <a16:creationId xmlns:a16="http://schemas.microsoft.com/office/drawing/2014/main" id="{8C4EFDF6-78F2-7F4D-93EB-47F8531BC431}"/>
                  </a:ext>
                </a:extLst>
              </p:cNvPr>
              <p:cNvSpPr/>
              <p:nvPr/>
            </p:nvSpPr>
            <p:spPr>
              <a:xfrm>
                <a:off x="8353316" y="6369937"/>
                <a:ext cx="22924" cy="63592"/>
              </a:xfrm>
              <a:custGeom>
                <a:avLst/>
                <a:gdLst>
                  <a:gd name="connsiteX0" fmla="*/ 18624 w 18624"/>
                  <a:gd name="connsiteY0" fmla="*/ 0 h 51663"/>
                  <a:gd name="connsiteX1" fmla="*/ 0 w 18624"/>
                  <a:gd name="connsiteY1" fmla="*/ 51663 h 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24" h="51663">
                    <a:moveTo>
                      <a:pt x="18624" y="0"/>
                    </a:moveTo>
                    <a:lnTo>
                      <a:pt x="0" y="51663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9" name="任意多边形 65">
                <a:extLst>
                  <a:ext uri="{FF2B5EF4-FFF2-40B4-BE49-F238E27FC236}">
                    <a16:creationId xmlns:a16="http://schemas.microsoft.com/office/drawing/2014/main" id="{585DF102-FD00-C940-98C1-7FEBF592291C}"/>
                  </a:ext>
                </a:extLst>
              </p:cNvPr>
              <p:cNvSpPr/>
              <p:nvPr/>
            </p:nvSpPr>
            <p:spPr>
              <a:xfrm>
                <a:off x="8413541" y="6374081"/>
                <a:ext cx="22794" cy="63462"/>
              </a:xfrm>
              <a:custGeom>
                <a:avLst/>
                <a:gdLst>
                  <a:gd name="connsiteX0" fmla="*/ 18519 w 18518"/>
                  <a:gd name="connsiteY0" fmla="*/ 0 h 51558"/>
                  <a:gd name="connsiteX1" fmla="*/ 0 w 18518"/>
                  <a:gd name="connsiteY1" fmla="*/ 51558 h 5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518" h="51558">
                    <a:moveTo>
                      <a:pt x="18519" y="0"/>
                    </a:moveTo>
                    <a:lnTo>
                      <a:pt x="0" y="51558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0" name="任意多边形 66">
                <a:extLst>
                  <a:ext uri="{FF2B5EF4-FFF2-40B4-BE49-F238E27FC236}">
                    <a16:creationId xmlns:a16="http://schemas.microsoft.com/office/drawing/2014/main" id="{96A56756-D108-6D4A-B538-90045423BE6C}"/>
                  </a:ext>
                </a:extLst>
              </p:cNvPr>
              <p:cNvSpPr/>
              <p:nvPr/>
            </p:nvSpPr>
            <p:spPr>
              <a:xfrm>
                <a:off x="8473635" y="6378097"/>
                <a:ext cx="22924" cy="63592"/>
              </a:xfrm>
              <a:custGeom>
                <a:avLst/>
                <a:gdLst>
                  <a:gd name="connsiteX0" fmla="*/ 18624 w 18624"/>
                  <a:gd name="connsiteY0" fmla="*/ 0 h 51663"/>
                  <a:gd name="connsiteX1" fmla="*/ 0 w 18624"/>
                  <a:gd name="connsiteY1" fmla="*/ 51663 h 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24" h="51663">
                    <a:moveTo>
                      <a:pt x="18624" y="0"/>
                    </a:moveTo>
                    <a:lnTo>
                      <a:pt x="0" y="51663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1" name="任意多边形 67">
                <a:extLst>
                  <a:ext uri="{FF2B5EF4-FFF2-40B4-BE49-F238E27FC236}">
                    <a16:creationId xmlns:a16="http://schemas.microsoft.com/office/drawing/2014/main" id="{B881C803-270D-C44A-9F29-9C7B3C440784}"/>
                  </a:ext>
                </a:extLst>
              </p:cNvPr>
              <p:cNvSpPr/>
              <p:nvPr/>
            </p:nvSpPr>
            <p:spPr>
              <a:xfrm>
                <a:off x="8533860" y="6382241"/>
                <a:ext cx="22924" cy="63462"/>
              </a:xfrm>
              <a:custGeom>
                <a:avLst/>
                <a:gdLst>
                  <a:gd name="connsiteX0" fmla="*/ 18624 w 18624"/>
                  <a:gd name="connsiteY0" fmla="*/ 0 h 51558"/>
                  <a:gd name="connsiteX1" fmla="*/ 0 w 18624"/>
                  <a:gd name="connsiteY1" fmla="*/ 51558 h 5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24" h="51558">
                    <a:moveTo>
                      <a:pt x="18624" y="0"/>
                    </a:moveTo>
                    <a:lnTo>
                      <a:pt x="0" y="51558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2" name="任意多边形 68">
                <a:extLst>
                  <a:ext uri="{FF2B5EF4-FFF2-40B4-BE49-F238E27FC236}">
                    <a16:creationId xmlns:a16="http://schemas.microsoft.com/office/drawing/2014/main" id="{CEA91A63-A99A-4D41-9FE5-B8B1ACD98A1F}"/>
                  </a:ext>
                </a:extLst>
              </p:cNvPr>
              <p:cNvSpPr/>
              <p:nvPr/>
            </p:nvSpPr>
            <p:spPr>
              <a:xfrm>
                <a:off x="8057394" y="6756800"/>
                <a:ext cx="196971" cy="63992"/>
              </a:xfrm>
              <a:custGeom>
                <a:avLst/>
                <a:gdLst>
                  <a:gd name="connsiteX0" fmla="*/ 114568 w 160023"/>
                  <a:gd name="connsiteY0" fmla="*/ 0 h 51988"/>
                  <a:gd name="connsiteX1" fmla="*/ 80371 w 160023"/>
                  <a:gd name="connsiteY1" fmla="*/ 6945 h 51988"/>
                  <a:gd name="connsiteX2" fmla="*/ 46385 w 160023"/>
                  <a:gd name="connsiteY2" fmla="*/ 13994 h 51988"/>
                  <a:gd name="connsiteX3" fmla="*/ 14187 w 160023"/>
                  <a:gd name="connsiteY3" fmla="*/ 23569 h 51988"/>
                  <a:gd name="connsiteX4" fmla="*/ 10820 w 160023"/>
                  <a:gd name="connsiteY4" fmla="*/ 30724 h 51988"/>
                  <a:gd name="connsiteX5" fmla="*/ 22289 w 160023"/>
                  <a:gd name="connsiteY5" fmla="*/ 37669 h 51988"/>
                  <a:gd name="connsiteX6" fmla="*/ 55223 w 160023"/>
                  <a:gd name="connsiteY6" fmla="*/ 41878 h 51988"/>
                  <a:gd name="connsiteX7" fmla="*/ 90157 w 160023"/>
                  <a:gd name="connsiteY7" fmla="*/ 42825 h 51988"/>
                  <a:gd name="connsiteX8" fmla="*/ 125090 w 160023"/>
                  <a:gd name="connsiteY8" fmla="*/ 44298 h 51988"/>
                  <a:gd name="connsiteX9" fmla="*/ 160023 w 160023"/>
                  <a:gd name="connsiteY9" fmla="*/ 46928 h 51988"/>
                  <a:gd name="connsiteX10" fmla="*/ 125090 w 160023"/>
                  <a:gd name="connsiteY10" fmla="*/ 49559 h 51988"/>
                  <a:gd name="connsiteX11" fmla="*/ 90157 w 160023"/>
                  <a:gd name="connsiteY11" fmla="*/ 51032 h 51988"/>
                  <a:gd name="connsiteX12" fmla="*/ 55223 w 160023"/>
                  <a:gd name="connsiteY12" fmla="*/ 51979 h 51988"/>
                  <a:gd name="connsiteX13" fmla="*/ 19133 w 160023"/>
                  <a:gd name="connsiteY13" fmla="*/ 47770 h 51988"/>
                  <a:gd name="connsiteX14" fmla="*/ 1982 w 160023"/>
                  <a:gd name="connsiteY14" fmla="*/ 35985 h 51988"/>
                  <a:gd name="connsiteX15" fmla="*/ 1245 w 160023"/>
                  <a:gd name="connsiteY15" fmla="*/ 22938 h 51988"/>
                  <a:gd name="connsiteX16" fmla="*/ 9873 w 160023"/>
                  <a:gd name="connsiteY16" fmla="*/ 14731 h 51988"/>
                  <a:gd name="connsiteX17" fmla="*/ 44912 w 160023"/>
                  <a:gd name="connsiteY17" fmla="*/ 6103 h 51988"/>
                  <a:gd name="connsiteX18" fmla="*/ 114568 w 160023"/>
                  <a:gd name="connsiteY18" fmla="*/ 0 h 51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023" h="51988">
                    <a:moveTo>
                      <a:pt x="114568" y="0"/>
                    </a:moveTo>
                    <a:lnTo>
                      <a:pt x="80371" y="6945"/>
                    </a:lnTo>
                    <a:cubicBezTo>
                      <a:pt x="69007" y="9154"/>
                      <a:pt x="57538" y="11364"/>
                      <a:pt x="46385" y="13994"/>
                    </a:cubicBezTo>
                    <a:cubicBezTo>
                      <a:pt x="35337" y="16835"/>
                      <a:pt x="23552" y="19150"/>
                      <a:pt x="14187" y="23569"/>
                    </a:cubicBezTo>
                    <a:cubicBezTo>
                      <a:pt x="10084" y="25463"/>
                      <a:pt x="9242" y="28304"/>
                      <a:pt x="10820" y="30724"/>
                    </a:cubicBezTo>
                    <a:cubicBezTo>
                      <a:pt x="12504" y="33565"/>
                      <a:pt x="17344" y="36196"/>
                      <a:pt x="22289" y="37669"/>
                    </a:cubicBezTo>
                    <a:cubicBezTo>
                      <a:pt x="32391" y="40826"/>
                      <a:pt x="43860" y="41773"/>
                      <a:pt x="55223" y="41878"/>
                    </a:cubicBezTo>
                    <a:cubicBezTo>
                      <a:pt x="66798" y="42193"/>
                      <a:pt x="78477" y="42193"/>
                      <a:pt x="90157" y="42825"/>
                    </a:cubicBezTo>
                    <a:lnTo>
                      <a:pt x="125090" y="44298"/>
                    </a:lnTo>
                    <a:cubicBezTo>
                      <a:pt x="136770" y="45140"/>
                      <a:pt x="148344" y="45666"/>
                      <a:pt x="160023" y="46928"/>
                    </a:cubicBezTo>
                    <a:cubicBezTo>
                      <a:pt x="148344" y="48086"/>
                      <a:pt x="136770" y="48612"/>
                      <a:pt x="125090" y="49559"/>
                    </a:cubicBezTo>
                    <a:lnTo>
                      <a:pt x="90157" y="51032"/>
                    </a:lnTo>
                    <a:cubicBezTo>
                      <a:pt x="78477" y="51663"/>
                      <a:pt x="66903" y="51663"/>
                      <a:pt x="55223" y="51979"/>
                    </a:cubicBezTo>
                    <a:cubicBezTo>
                      <a:pt x="43334" y="52084"/>
                      <a:pt x="31233" y="51348"/>
                      <a:pt x="19133" y="47770"/>
                    </a:cubicBezTo>
                    <a:cubicBezTo>
                      <a:pt x="13240" y="45666"/>
                      <a:pt x="6611" y="43141"/>
                      <a:pt x="1982" y="35985"/>
                    </a:cubicBezTo>
                    <a:cubicBezTo>
                      <a:pt x="-228" y="32408"/>
                      <a:pt x="-754" y="27042"/>
                      <a:pt x="1245" y="22938"/>
                    </a:cubicBezTo>
                    <a:cubicBezTo>
                      <a:pt x="3034" y="18729"/>
                      <a:pt x="6611" y="16414"/>
                      <a:pt x="9873" y="14731"/>
                    </a:cubicBezTo>
                    <a:cubicBezTo>
                      <a:pt x="21868" y="9891"/>
                      <a:pt x="33232" y="7997"/>
                      <a:pt x="44912" y="6103"/>
                    </a:cubicBezTo>
                    <a:cubicBezTo>
                      <a:pt x="67955" y="2631"/>
                      <a:pt x="91209" y="526"/>
                      <a:pt x="114568" y="0"/>
                    </a:cubicBezTo>
                    <a:close/>
                  </a:path>
                </a:pathLst>
              </a:custGeom>
              <a:solidFill>
                <a:srgbClr val="E07A6C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3" name="任意多边形 69">
                <a:extLst>
                  <a:ext uri="{FF2B5EF4-FFF2-40B4-BE49-F238E27FC236}">
                    <a16:creationId xmlns:a16="http://schemas.microsoft.com/office/drawing/2014/main" id="{6EC30268-9CE2-6749-9C77-285B8A4B941D}"/>
                  </a:ext>
                </a:extLst>
              </p:cNvPr>
              <p:cNvSpPr/>
              <p:nvPr/>
            </p:nvSpPr>
            <p:spPr>
              <a:xfrm>
                <a:off x="7891333" y="6795914"/>
                <a:ext cx="178343" cy="17743"/>
              </a:xfrm>
              <a:custGeom>
                <a:avLst/>
                <a:gdLst>
                  <a:gd name="connsiteX0" fmla="*/ 0 w 144889"/>
                  <a:gd name="connsiteY0" fmla="*/ 14415 h 14415"/>
                  <a:gd name="connsiteX1" fmla="*/ 143942 w 144889"/>
                  <a:gd name="connsiteY1" fmla="*/ 0 h 14415"/>
                  <a:gd name="connsiteX2" fmla="*/ 144889 w 144889"/>
                  <a:gd name="connsiteY2" fmla="*/ 10522 h 14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4889" h="14415">
                    <a:moveTo>
                      <a:pt x="0" y="14415"/>
                    </a:moveTo>
                    <a:lnTo>
                      <a:pt x="143942" y="0"/>
                    </a:lnTo>
                    <a:lnTo>
                      <a:pt x="144889" y="10522"/>
                    </a:lnTo>
                    <a:close/>
                  </a:path>
                </a:pathLst>
              </a:custGeom>
              <a:solidFill>
                <a:srgbClr val="E07A6C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4" name="任意多边形 70">
                <a:extLst>
                  <a:ext uri="{FF2B5EF4-FFF2-40B4-BE49-F238E27FC236}">
                    <a16:creationId xmlns:a16="http://schemas.microsoft.com/office/drawing/2014/main" id="{EEFB30BA-2ABE-2443-802D-FAB0A62AC3CD}"/>
                  </a:ext>
                </a:extLst>
              </p:cNvPr>
              <p:cNvSpPr/>
              <p:nvPr/>
            </p:nvSpPr>
            <p:spPr>
              <a:xfrm>
                <a:off x="8784491" y="4379677"/>
                <a:ext cx="206707" cy="159692"/>
              </a:xfrm>
              <a:custGeom>
                <a:avLst/>
                <a:gdLst>
                  <a:gd name="connsiteX0" fmla="*/ 0 w 167932"/>
                  <a:gd name="connsiteY0" fmla="*/ 129737 h 129737"/>
                  <a:gd name="connsiteX1" fmla="*/ 167932 w 167932"/>
                  <a:gd name="connsiteY1" fmla="*/ 0 h 12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7932" h="129737">
                    <a:moveTo>
                      <a:pt x="0" y="129737"/>
                    </a:moveTo>
                    <a:cubicBezTo>
                      <a:pt x="0" y="129737"/>
                      <a:pt x="108904" y="60081"/>
                      <a:pt x="167932" y="0"/>
                    </a:cubicBezTo>
                  </a:path>
                </a:pathLst>
              </a:custGeom>
              <a:noFill/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5" name="任意多边形 71">
                <a:extLst>
                  <a:ext uri="{FF2B5EF4-FFF2-40B4-BE49-F238E27FC236}">
                    <a16:creationId xmlns:a16="http://schemas.microsoft.com/office/drawing/2014/main" id="{1A3B0C46-3387-CA4C-94C9-2AE285C5A40D}"/>
                  </a:ext>
                </a:extLst>
              </p:cNvPr>
              <p:cNvSpPr/>
              <p:nvPr/>
            </p:nvSpPr>
            <p:spPr>
              <a:xfrm>
                <a:off x="8794618" y="4586133"/>
                <a:ext cx="16189" cy="46625"/>
              </a:xfrm>
              <a:custGeom>
                <a:avLst/>
                <a:gdLst>
                  <a:gd name="connsiteX0" fmla="*/ 0 w 13152"/>
                  <a:gd name="connsiteY0" fmla="*/ 0 h 37879"/>
                  <a:gd name="connsiteX1" fmla="*/ 13153 w 13152"/>
                  <a:gd name="connsiteY1" fmla="*/ 37879 h 37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52" h="37879">
                    <a:moveTo>
                      <a:pt x="0" y="0"/>
                    </a:moveTo>
                    <a:lnTo>
                      <a:pt x="13153" y="37879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6" name="任意多边形 72">
                <a:extLst>
                  <a:ext uri="{FF2B5EF4-FFF2-40B4-BE49-F238E27FC236}">
                    <a16:creationId xmlns:a16="http://schemas.microsoft.com/office/drawing/2014/main" id="{E650FAEC-060A-2546-8606-22D995F4BBA1}"/>
                  </a:ext>
                </a:extLst>
              </p:cNvPr>
              <p:cNvSpPr/>
              <p:nvPr/>
            </p:nvSpPr>
            <p:spPr>
              <a:xfrm>
                <a:off x="8827750" y="4570972"/>
                <a:ext cx="21499" cy="38336"/>
              </a:xfrm>
              <a:custGeom>
                <a:avLst/>
                <a:gdLst>
                  <a:gd name="connsiteX0" fmla="*/ 0 w 17466"/>
                  <a:gd name="connsiteY0" fmla="*/ 0 h 31145"/>
                  <a:gd name="connsiteX1" fmla="*/ 17467 w 17466"/>
                  <a:gd name="connsiteY1" fmla="*/ 31145 h 3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466" h="31145">
                    <a:moveTo>
                      <a:pt x="0" y="0"/>
                    </a:moveTo>
                    <a:lnTo>
                      <a:pt x="17467" y="31145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7" name="任意多边形 73">
                <a:extLst>
                  <a:ext uri="{FF2B5EF4-FFF2-40B4-BE49-F238E27FC236}">
                    <a16:creationId xmlns:a16="http://schemas.microsoft.com/office/drawing/2014/main" id="{954BE227-DA0A-8D46-B079-DCCD2C68BDE8}"/>
                  </a:ext>
                </a:extLst>
              </p:cNvPr>
              <p:cNvSpPr/>
              <p:nvPr/>
            </p:nvSpPr>
            <p:spPr>
              <a:xfrm>
                <a:off x="8861456" y="4551296"/>
                <a:ext cx="28752" cy="35876"/>
              </a:xfrm>
              <a:custGeom>
                <a:avLst/>
                <a:gdLst>
                  <a:gd name="connsiteX0" fmla="*/ 0 w 23359"/>
                  <a:gd name="connsiteY0" fmla="*/ 0 h 29146"/>
                  <a:gd name="connsiteX1" fmla="*/ 23359 w 23359"/>
                  <a:gd name="connsiteY1" fmla="*/ 29146 h 29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359" h="29146">
                    <a:moveTo>
                      <a:pt x="0" y="0"/>
                    </a:moveTo>
                    <a:lnTo>
                      <a:pt x="23359" y="29146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8" name="任意多边形 74">
                <a:extLst>
                  <a:ext uri="{FF2B5EF4-FFF2-40B4-BE49-F238E27FC236}">
                    <a16:creationId xmlns:a16="http://schemas.microsoft.com/office/drawing/2014/main" id="{6C3CC19F-13B2-2B43-A528-6114775BE435}"/>
                  </a:ext>
                </a:extLst>
              </p:cNvPr>
              <p:cNvSpPr/>
              <p:nvPr/>
            </p:nvSpPr>
            <p:spPr>
              <a:xfrm>
                <a:off x="8891384" y="4527727"/>
                <a:ext cx="32508" cy="39631"/>
              </a:xfrm>
              <a:custGeom>
                <a:avLst/>
                <a:gdLst>
                  <a:gd name="connsiteX0" fmla="*/ 0 w 26410"/>
                  <a:gd name="connsiteY0" fmla="*/ 0 h 32197"/>
                  <a:gd name="connsiteX1" fmla="*/ 26410 w 26410"/>
                  <a:gd name="connsiteY1" fmla="*/ 32198 h 3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410" h="32197">
                    <a:moveTo>
                      <a:pt x="0" y="0"/>
                    </a:moveTo>
                    <a:lnTo>
                      <a:pt x="26410" y="32198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9" name="任意多边形 75">
                <a:extLst>
                  <a:ext uri="{FF2B5EF4-FFF2-40B4-BE49-F238E27FC236}">
                    <a16:creationId xmlns:a16="http://schemas.microsoft.com/office/drawing/2014/main" id="{082BFADA-16D2-9144-B3D7-ECD7C40D985A}"/>
                  </a:ext>
                </a:extLst>
              </p:cNvPr>
              <p:cNvSpPr/>
              <p:nvPr/>
            </p:nvSpPr>
            <p:spPr>
              <a:xfrm>
                <a:off x="8923846" y="4505699"/>
                <a:ext cx="32637" cy="39631"/>
              </a:xfrm>
              <a:custGeom>
                <a:avLst/>
                <a:gdLst>
                  <a:gd name="connsiteX0" fmla="*/ 0 w 26515"/>
                  <a:gd name="connsiteY0" fmla="*/ 0 h 32197"/>
                  <a:gd name="connsiteX1" fmla="*/ 26516 w 26515"/>
                  <a:gd name="connsiteY1" fmla="*/ 32198 h 3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515" h="32197">
                    <a:moveTo>
                      <a:pt x="0" y="0"/>
                    </a:moveTo>
                    <a:lnTo>
                      <a:pt x="26516" y="32198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0" name="任意多边形 76">
                <a:extLst>
                  <a:ext uri="{FF2B5EF4-FFF2-40B4-BE49-F238E27FC236}">
                    <a16:creationId xmlns:a16="http://schemas.microsoft.com/office/drawing/2014/main" id="{E9D16A2F-A44E-5A4A-AC7D-BC7B2E8EC714}"/>
                  </a:ext>
                </a:extLst>
              </p:cNvPr>
              <p:cNvSpPr/>
              <p:nvPr/>
            </p:nvSpPr>
            <p:spPr>
              <a:xfrm>
                <a:off x="8956278" y="4485898"/>
                <a:ext cx="32508" cy="39631"/>
              </a:xfrm>
              <a:custGeom>
                <a:avLst/>
                <a:gdLst>
                  <a:gd name="connsiteX0" fmla="*/ 0 w 26410"/>
                  <a:gd name="connsiteY0" fmla="*/ 0 h 32197"/>
                  <a:gd name="connsiteX1" fmla="*/ 26410 w 26410"/>
                  <a:gd name="connsiteY1" fmla="*/ 32198 h 3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410" h="32197">
                    <a:moveTo>
                      <a:pt x="0" y="0"/>
                    </a:moveTo>
                    <a:lnTo>
                      <a:pt x="26410" y="32198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1" name="任意多边形 77">
                <a:extLst>
                  <a:ext uri="{FF2B5EF4-FFF2-40B4-BE49-F238E27FC236}">
                    <a16:creationId xmlns:a16="http://schemas.microsoft.com/office/drawing/2014/main" id="{67F8381E-6E8E-DB47-A7B5-241C003A9161}"/>
                  </a:ext>
                </a:extLst>
              </p:cNvPr>
              <p:cNvSpPr/>
              <p:nvPr/>
            </p:nvSpPr>
            <p:spPr>
              <a:xfrm>
                <a:off x="8985348" y="4462079"/>
                <a:ext cx="32637" cy="39760"/>
              </a:xfrm>
              <a:custGeom>
                <a:avLst/>
                <a:gdLst>
                  <a:gd name="connsiteX0" fmla="*/ 0 w 26515"/>
                  <a:gd name="connsiteY0" fmla="*/ 0 h 32302"/>
                  <a:gd name="connsiteX1" fmla="*/ 26516 w 26515"/>
                  <a:gd name="connsiteY1" fmla="*/ 32303 h 32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515" h="32302">
                    <a:moveTo>
                      <a:pt x="0" y="0"/>
                    </a:moveTo>
                    <a:lnTo>
                      <a:pt x="26516" y="32303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2" name="任意多边形 78">
                <a:extLst>
                  <a:ext uri="{FF2B5EF4-FFF2-40B4-BE49-F238E27FC236}">
                    <a16:creationId xmlns:a16="http://schemas.microsoft.com/office/drawing/2014/main" id="{1D5EFA32-28ED-BD44-987A-C5384788809F}"/>
                  </a:ext>
                </a:extLst>
              </p:cNvPr>
              <p:cNvSpPr/>
              <p:nvPr/>
            </p:nvSpPr>
            <p:spPr>
              <a:xfrm>
                <a:off x="9016207" y="4435233"/>
                <a:ext cx="32637" cy="39631"/>
              </a:xfrm>
              <a:custGeom>
                <a:avLst/>
                <a:gdLst>
                  <a:gd name="connsiteX0" fmla="*/ 0 w 26515"/>
                  <a:gd name="connsiteY0" fmla="*/ 0 h 32197"/>
                  <a:gd name="connsiteX1" fmla="*/ 26516 w 26515"/>
                  <a:gd name="connsiteY1" fmla="*/ 32198 h 3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515" h="32197">
                    <a:moveTo>
                      <a:pt x="0" y="0"/>
                    </a:moveTo>
                    <a:lnTo>
                      <a:pt x="26516" y="32198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3" name="任意多边形 79">
                <a:extLst>
                  <a:ext uri="{FF2B5EF4-FFF2-40B4-BE49-F238E27FC236}">
                    <a16:creationId xmlns:a16="http://schemas.microsoft.com/office/drawing/2014/main" id="{967593D4-63D2-B548-8A36-11D593F22BB3}"/>
                  </a:ext>
                </a:extLst>
              </p:cNvPr>
              <p:cNvSpPr/>
              <p:nvPr/>
            </p:nvSpPr>
            <p:spPr>
              <a:xfrm>
                <a:off x="9046197" y="4411785"/>
                <a:ext cx="32637" cy="39631"/>
              </a:xfrm>
              <a:custGeom>
                <a:avLst/>
                <a:gdLst>
                  <a:gd name="connsiteX0" fmla="*/ 0 w 26515"/>
                  <a:gd name="connsiteY0" fmla="*/ 0 h 32197"/>
                  <a:gd name="connsiteX1" fmla="*/ 26516 w 26515"/>
                  <a:gd name="connsiteY1" fmla="*/ 32198 h 3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515" h="32197">
                    <a:moveTo>
                      <a:pt x="0" y="0"/>
                    </a:moveTo>
                    <a:lnTo>
                      <a:pt x="26516" y="32198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947373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A01E9EC-89B7-4940-80A2-7427A594988D}"/>
              </a:ext>
            </a:extLst>
          </p:cNvPr>
          <p:cNvGrpSpPr>
            <a:grpSpLocks noChangeAspect="1"/>
          </p:cNvGrpSpPr>
          <p:nvPr/>
        </p:nvGrpSpPr>
        <p:grpSpPr>
          <a:xfrm>
            <a:off x="22128430" y="12347013"/>
            <a:ext cx="2255570" cy="1368987"/>
            <a:chOff x="2769344" y="1756229"/>
            <a:chExt cx="6653311" cy="4038135"/>
          </a:xfrm>
        </p:grpSpPr>
        <p:sp>
          <p:nvSpPr>
            <p:cNvPr id="4" name="圆角矩形 3">
              <a:extLst>
                <a:ext uri="{FF2B5EF4-FFF2-40B4-BE49-F238E27FC236}">
                  <a16:creationId xmlns:a16="http://schemas.microsoft.com/office/drawing/2014/main" id="{684809EB-96C5-324D-903A-A606BE6C8432}"/>
                </a:ext>
              </a:extLst>
            </p:cNvPr>
            <p:cNvSpPr/>
            <p:nvPr/>
          </p:nvSpPr>
          <p:spPr>
            <a:xfrm>
              <a:off x="7380287" y="2083092"/>
              <a:ext cx="1144473" cy="1112686"/>
            </a:xfrm>
            <a:prstGeom prst="roundRect">
              <a:avLst/>
            </a:prstGeom>
            <a:gradFill>
              <a:gsLst>
                <a:gs pos="0">
                  <a:srgbClr val="AD50AD"/>
                </a:gs>
                <a:gs pos="100000">
                  <a:srgbClr val="7E51DD"/>
                </a:gs>
              </a:gsLst>
              <a:lin ang="5400000" scaled="0"/>
            </a:gradFill>
            <a:ln>
              <a:noFill/>
            </a:ln>
            <a:effectLst>
              <a:outerShdw blurRad="127000" dist="38100" dir="5400000" algn="tl" rotWithShape="0">
                <a:srgbClr val="3A9BDE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72000" rIns="144000" bIns="288000" rtlCol="0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+</a:t>
              </a: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3F532E7-9D94-B347-A48C-219242B67E57}"/>
                </a:ext>
              </a:extLst>
            </p:cNvPr>
            <p:cNvGrpSpPr/>
            <p:nvPr/>
          </p:nvGrpSpPr>
          <p:grpSpPr>
            <a:xfrm>
              <a:off x="2769344" y="1756229"/>
              <a:ext cx="6653311" cy="4038135"/>
              <a:chOff x="7862065" y="4369160"/>
              <a:chExt cx="4039357" cy="2451632"/>
            </a:xfrm>
          </p:grpSpPr>
          <p:sp>
            <p:nvSpPr>
              <p:cNvPr id="6" name="任意多边形 3">
                <a:extLst>
                  <a:ext uri="{FF2B5EF4-FFF2-40B4-BE49-F238E27FC236}">
                    <a16:creationId xmlns:a16="http://schemas.microsoft.com/office/drawing/2014/main" id="{801B4DD9-658F-C94A-B6C8-AC723D97B4FB}"/>
                  </a:ext>
                </a:extLst>
              </p:cNvPr>
              <p:cNvSpPr/>
              <p:nvPr/>
            </p:nvSpPr>
            <p:spPr>
              <a:xfrm>
                <a:off x="10010757" y="4513120"/>
                <a:ext cx="161892" cy="335399"/>
              </a:xfrm>
              <a:custGeom>
                <a:avLst/>
                <a:gdLst>
                  <a:gd name="connsiteX0" fmla="*/ 92068 w 131524"/>
                  <a:gd name="connsiteY0" fmla="*/ 272485 h 272484"/>
                  <a:gd name="connsiteX1" fmla="*/ 0 w 131524"/>
                  <a:gd name="connsiteY1" fmla="*/ 198620 h 272484"/>
                  <a:gd name="connsiteX2" fmla="*/ 35144 w 131524"/>
                  <a:gd name="connsiteY2" fmla="*/ 19639 h 272484"/>
                  <a:gd name="connsiteX3" fmla="*/ 42720 w 131524"/>
                  <a:gd name="connsiteY3" fmla="*/ 102132 h 272484"/>
                  <a:gd name="connsiteX4" fmla="*/ 77127 w 131524"/>
                  <a:gd name="connsiteY4" fmla="*/ 173 h 272484"/>
                  <a:gd name="connsiteX5" fmla="*/ 80915 w 131524"/>
                  <a:gd name="connsiteY5" fmla="*/ 104658 h 272484"/>
                  <a:gd name="connsiteX6" fmla="*/ 129316 w 131524"/>
                  <a:gd name="connsiteY6" fmla="*/ 16167 h 272484"/>
                  <a:gd name="connsiteX7" fmla="*/ 118058 w 131524"/>
                  <a:gd name="connsiteY7" fmla="*/ 163686 h 272484"/>
                  <a:gd name="connsiteX8" fmla="*/ 92068 w 131524"/>
                  <a:gd name="connsiteY8" fmla="*/ 272485 h 272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524" h="272484">
                    <a:moveTo>
                      <a:pt x="92068" y="272485"/>
                    </a:moveTo>
                    <a:lnTo>
                      <a:pt x="0" y="198620"/>
                    </a:lnTo>
                    <a:cubicBezTo>
                      <a:pt x="0" y="198620"/>
                      <a:pt x="17151" y="22691"/>
                      <a:pt x="35144" y="19639"/>
                    </a:cubicBezTo>
                    <a:cubicBezTo>
                      <a:pt x="53137" y="16588"/>
                      <a:pt x="42720" y="102132"/>
                      <a:pt x="42720" y="102132"/>
                    </a:cubicBezTo>
                    <a:cubicBezTo>
                      <a:pt x="42720" y="102132"/>
                      <a:pt x="70077" y="-4877"/>
                      <a:pt x="77127" y="173"/>
                    </a:cubicBezTo>
                    <a:cubicBezTo>
                      <a:pt x="89648" y="9222"/>
                      <a:pt x="80915" y="104658"/>
                      <a:pt x="80915" y="104658"/>
                    </a:cubicBezTo>
                    <a:cubicBezTo>
                      <a:pt x="80915" y="104658"/>
                      <a:pt x="120583" y="7960"/>
                      <a:pt x="129316" y="16167"/>
                    </a:cubicBezTo>
                    <a:cubicBezTo>
                      <a:pt x="138050" y="24479"/>
                      <a:pt x="118058" y="163686"/>
                      <a:pt x="118058" y="163686"/>
                    </a:cubicBezTo>
                    <a:lnTo>
                      <a:pt x="92068" y="272485"/>
                    </a:lnTo>
                    <a:close/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EDE83F8C-3852-1247-A126-4AB21EECFFA3}"/>
                  </a:ext>
                </a:extLst>
              </p:cNvPr>
              <p:cNvGrpSpPr/>
              <p:nvPr/>
            </p:nvGrpSpPr>
            <p:grpSpPr>
              <a:xfrm>
                <a:off x="10035177" y="4450630"/>
                <a:ext cx="148800" cy="284175"/>
                <a:chOff x="13957400" y="3795264"/>
                <a:chExt cx="120888" cy="230869"/>
              </a:xfrm>
            </p:grpSpPr>
            <p:sp>
              <p:nvSpPr>
                <p:cNvPr id="106" name="任意多边形 103">
                  <a:extLst>
                    <a:ext uri="{FF2B5EF4-FFF2-40B4-BE49-F238E27FC236}">
                      <a16:creationId xmlns:a16="http://schemas.microsoft.com/office/drawing/2014/main" id="{AEE4131F-5677-BA43-926A-3417AB6D3725}"/>
                    </a:ext>
                  </a:extLst>
                </p:cNvPr>
                <p:cNvSpPr/>
                <p:nvPr/>
              </p:nvSpPr>
              <p:spPr>
                <a:xfrm>
                  <a:off x="13964239" y="3795384"/>
                  <a:ext cx="114049" cy="230749"/>
                </a:xfrm>
                <a:custGeom>
                  <a:avLst/>
                  <a:gdLst>
                    <a:gd name="connsiteX0" fmla="*/ 71861 w 114049"/>
                    <a:gd name="connsiteY0" fmla="*/ 230644 h 230749"/>
                    <a:gd name="connsiteX1" fmla="*/ 4099 w 114049"/>
                    <a:gd name="connsiteY1" fmla="*/ 190344 h 230749"/>
                    <a:gd name="connsiteX2" fmla="*/ 100 w 114049"/>
                    <a:gd name="connsiteY2" fmla="*/ 181927 h 230749"/>
                    <a:gd name="connsiteX3" fmla="*/ 27352 w 114049"/>
                    <a:gd name="connsiteY3" fmla="*/ 0 h 230749"/>
                    <a:gd name="connsiteX4" fmla="*/ 32719 w 114049"/>
                    <a:gd name="connsiteY4" fmla="*/ 210 h 230749"/>
                    <a:gd name="connsiteX5" fmla="*/ 36612 w 114049"/>
                    <a:gd name="connsiteY5" fmla="*/ 947 h 230749"/>
                    <a:gd name="connsiteX6" fmla="*/ 109951 w 114049"/>
                    <a:gd name="connsiteY6" fmla="*/ 41247 h 230749"/>
                    <a:gd name="connsiteX7" fmla="*/ 113949 w 114049"/>
                    <a:gd name="connsiteY7" fmla="*/ 49664 h 230749"/>
                    <a:gd name="connsiteX8" fmla="*/ 85329 w 114049"/>
                    <a:gd name="connsiteY8" fmla="*/ 225699 h 230749"/>
                    <a:gd name="connsiteX9" fmla="*/ 81015 w 114049"/>
                    <a:gd name="connsiteY9" fmla="*/ 230749 h 230749"/>
                    <a:gd name="connsiteX10" fmla="*/ 71861 w 114049"/>
                    <a:gd name="connsiteY10" fmla="*/ 230644 h 23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4049" h="230749">
                      <a:moveTo>
                        <a:pt x="71861" y="230644"/>
                      </a:moveTo>
                      <a:lnTo>
                        <a:pt x="4099" y="190344"/>
                      </a:lnTo>
                      <a:cubicBezTo>
                        <a:pt x="1152" y="188766"/>
                        <a:pt x="-426" y="185294"/>
                        <a:pt x="100" y="181927"/>
                      </a:cubicBezTo>
                      <a:lnTo>
                        <a:pt x="27352" y="0"/>
                      </a:lnTo>
                      <a:cubicBezTo>
                        <a:pt x="27352" y="0"/>
                        <a:pt x="30404" y="105"/>
                        <a:pt x="32719" y="210"/>
                      </a:cubicBezTo>
                      <a:cubicBezTo>
                        <a:pt x="33981" y="210"/>
                        <a:pt x="35349" y="210"/>
                        <a:pt x="36612" y="947"/>
                      </a:cubicBezTo>
                      <a:lnTo>
                        <a:pt x="109951" y="41247"/>
                      </a:lnTo>
                      <a:cubicBezTo>
                        <a:pt x="112897" y="42825"/>
                        <a:pt x="114475" y="46297"/>
                        <a:pt x="113949" y="49664"/>
                      </a:cubicBezTo>
                      <a:lnTo>
                        <a:pt x="85329" y="225699"/>
                      </a:lnTo>
                      <a:cubicBezTo>
                        <a:pt x="84908" y="228329"/>
                        <a:pt x="83119" y="230118"/>
                        <a:pt x="81015" y="230749"/>
                      </a:cubicBezTo>
                      <a:lnTo>
                        <a:pt x="71861" y="230644"/>
                      </a:lnTo>
                      <a:close/>
                    </a:path>
                  </a:pathLst>
                </a:custGeom>
                <a:solidFill>
                  <a:srgbClr val="010101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7" name="任意多边形 104">
                  <a:extLst>
                    <a:ext uri="{FF2B5EF4-FFF2-40B4-BE49-F238E27FC236}">
                      <a16:creationId xmlns:a16="http://schemas.microsoft.com/office/drawing/2014/main" id="{3CD70670-1A1F-DD43-9921-72BA1504B8A2}"/>
                    </a:ext>
                  </a:extLst>
                </p:cNvPr>
                <p:cNvSpPr/>
                <p:nvPr/>
              </p:nvSpPr>
              <p:spPr>
                <a:xfrm>
                  <a:off x="13957400" y="3795264"/>
                  <a:ext cx="114049" cy="230769"/>
                </a:xfrm>
                <a:custGeom>
                  <a:avLst/>
                  <a:gdLst>
                    <a:gd name="connsiteX0" fmla="*/ 76701 w 114049"/>
                    <a:gd name="connsiteY0" fmla="*/ 230028 h 230769"/>
                    <a:gd name="connsiteX1" fmla="*/ 4099 w 114049"/>
                    <a:gd name="connsiteY1" fmla="*/ 190149 h 230769"/>
                    <a:gd name="connsiteX2" fmla="*/ 100 w 114049"/>
                    <a:gd name="connsiteY2" fmla="*/ 181731 h 230769"/>
                    <a:gd name="connsiteX3" fmla="*/ 28825 w 114049"/>
                    <a:gd name="connsiteY3" fmla="*/ 4750 h 230769"/>
                    <a:gd name="connsiteX4" fmla="*/ 36612 w 114049"/>
                    <a:gd name="connsiteY4" fmla="*/ 646 h 230769"/>
                    <a:gd name="connsiteX5" fmla="*/ 109951 w 114049"/>
                    <a:gd name="connsiteY5" fmla="*/ 40946 h 230769"/>
                    <a:gd name="connsiteX6" fmla="*/ 113949 w 114049"/>
                    <a:gd name="connsiteY6" fmla="*/ 49363 h 230769"/>
                    <a:gd name="connsiteX7" fmla="*/ 85329 w 114049"/>
                    <a:gd name="connsiteY7" fmla="*/ 225398 h 230769"/>
                    <a:gd name="connsiteX8" fmla="*/ 76701 w 114049"/>
                    <a:gd name="connsiteY8" fmla="*/ 230028 h 230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049" h="230769">
                      <a:moveTo>
                        <a:pt x="76701" y="230028"/>
                      </a:moveTo>
                      <a:lnTo>
                        <a:pt x="4099" y="190149"/>
                      </a:lnTo>
                      <a:cubicBezTo>
                        <a:pt x="1152" y="188571"/>
                        <a:pt x="-426" y="185098"/>
                        <a:pt x="100" y="181731"/>
                      </a:cubicBezTo>
                      <a:lnTo>
                        <a:pt x="28825" y="4750"/>
                      </a:lnTo>
                      <a:cubicBezTo>
                        <a:pt x="29457" y="962"/>
                        <a:pt x="33350" y="-1143"/>
                        <a:pt x="36612" y="646"/>
                      </a:cubicBezTo>
                      <a:lnTo>
                        <a:pt x="109951" y="40946"/>
                      </a:lnTo>
                      <a:cubicBezTo>
                        <a:pt x="112897" y="42524"/>
                        <a:pt x="114475" y="45996"/>
                        <a:pt x="113949" y="49363"/>
                      </a:cubicBezTo>
                      <a:lnTo>
                        <a:pt x="85329" y="225398"/>
                      </a:lnTo>
                      <a:cubicBezTo>
                        <a:pt x="84698" y="229817"/>
                        <a:pt x="80384" y="232027"/>
                        <a:pt x="76701" y="230028"/>
                      </a:cubicBezTo>
                      <a:close/>
                    </a:path>
                  </a:pathLst>
                </a:custGeom>
                <a:solidFill>
                  <a:srgbClr val="97B7FF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8" name="任意多边形 105">
                  <a:extLst>
                    <a:ext uri="{FF2B5EF4-FFF2-40B4-BE49-F238E27FC236}">
                      <a16:creationId xmlns:a16="http://schemas.microsoft.com/office/drawing/2014/main" id="{AEBE1C88-AB4F-A943-AA06-B354FAD33B13}"/>
                    </a:ext>
                  </a:extLst>
                </p:cNvPr>
                <p:cNvSpPr/>
                <p:nvPr/>
              </p:nvSpPr>
              <p:spPr>
                <a:xfrm>
                  <a:off x="13959710" y="3810325"/>
                  <a:ext cx="109745" cy="200550"/>
                </a:xfrm>
                <a:custGeom>
                  <a:avLst/>
                  <a:gdLst>
                    <a:gd name="connsiteX0" fmla="*/ 0 w 109745"/>
                    <a:gd name="connsiteY0" fmla="*/ 154043 h 200550"/>
                    <a:gd name="connsiteX1" fmla="*/ 84703 w 109745"/>
                    <a:gd name="connsiteY1" fmla="*/ 200551 h 200550"/>
                    <a:gd name="connsiteX2" fmla="*/ 109745 w 109745"/>
                    <a:gd name="connsiteY2" fmla="*/ 46613 h 200550"/>
                    <a:gd name="connsiteX3" fmla="*/ 24937 w 109745"/>
                    <a:gd name="connsiteY3" fmla="*/ 0 h 20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9745" h="200550">
                      <a:moveTo>
                        <a:pt x="0" y="154043"/>
                      </a:moveTo>
                      <a:lnTo>
                        <a:pt x="84703" y="200551"/>
                      </a:lnTo>
                      <a:lnTo>
                        <a:pt x="109745" y="46613"/>
                      </a:lnTo>
                      <a:lnTo>
                        <a:pt x="24937" y="0"/>
                      </a:lnTo>
                      <a:close/>
                    </a:path>
                  </a:pathLst>
                </a:custGeom>
                <a:solidFill>
                  <a:srgbClr val="E4EEF7">
                    <a:alpha val="35000"/>
                  </a:srgbClr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9" name="任意多边形 106">
                  <a:extLst>
                    <a:ext uri="{FF2B5EF4-FFF2-40B4-BE49-F238E27FC236}">
                      <a16:creationId xmlns:a16="http://schemas.microsoft.com/office/drawing/2014/main" id="{9D940CAF-3F30-CD43-B1DB-10656464932A}"/>
                    </a:ext>
                  </a:extLst>
                </p:cNvPr>
                <p:cNvSpPr/>
                <p:nvPr/>
              </p:nvSpPr>
              <p:spPr>
                <a:xfrm>
                  <a:off x="13975072" y="3852318"/>
                  <a:ext cx="64434" cy="134357"/>
                </a:xfrm>
                <a:custGeom>
                  <a:avLst/>
                  <a:gdLst>
                    <a:gd name="connsiteX0" fmla="*/ 53347 w 64434"/>
                    <a:gd name="connsiteY0" fmla="*/ 49444 h 134357"/>
                    <a:gd name="connsiteX1" fmla="*/ 63448 w 64434"/>
                    <a:gd name="connsiteY1" fmla="*/ 39448 h 134357"/>
                    <a:gd name="connsiteX2" fmla="*/ 49243 w 64434"/>
                    <a:gd name="connsiteY2" fmla="*/ 4830 h 134357"/>
                    <a:gd name="connsiteX3" fmla="*/ 27568 w 64434"/>
                    <a:gd name="connsiteY3" fmla="*/ 10091 h 134357"/>
                    <a:gd name="connsiteX4" fmla="*/ 31777 w 64434"/>
                    <a:gd name="connsiteY4" fmla="*/ 31767 h 134357"/>
                    <a:gd name="connsiteX5" fmla="*/ 11364 w 64434"/>
                    <a:gd name="connsiteY5" fmla="*/ 45656 h 134357"/>
                    <a:gd name="connsiteX6" fmla="*/ 0 w 64434"/>
                    <a:gd name="connsiteY6" fmla="*/ 104264 h 134357"/>
                    <a:gd name="connsiteX7" fmla="*/ 55346 w 64434"/>
                    <a:gd name="connsiteY7" fmla="*/ 134357 h 134357"/>
                    <a:gd name="connsiteX8" fmla="*/ 63869 w 64434"/>
                    <a:gd name="connsiteY8" fmla="*/ 88691 h 134357"/>
                    <a:gd name="connsiteX9" fmla="*/ 53347 w 64434"/>
                    <a:gd name="connsiteY9" fmla="*/ 49444 h 134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4434" h="134357">
                      <a:moveTo>
                        <a:pt x="53347" y="49444"/>
                      </a:moveTo>
                      <a:cubicBezTo>
                        <a:pt x="58292" y="49339"/>
                        <a:pt x="62291" y="45972"/>
                        <a:pt x="63448" y="39448"/>
                      </a:cubicBezTo>
                      <a:cubicBezTo>
                        <a:pt x="65553" y="28400"/>
                        <a:pt x="59134" y="12932"/>
                        <a:pt x="49243" y="4830"/>
                      </a:cubicBezTo>
                      <a:cubicBezTo>
                        <a:pt x="39352" y="-3272"/>
                        <a:pt x="29672" y="-957"/>
                        <a:pt x="27568" y="10091"/>
                      </a:cubicBezTo>
                      <a:cubicBezTo>
                        <a:pt x="26305" y="16615"/>
                        <a:pt x="28094" y="24612"/>
                        <a:pt x="31777" y="31767"/>
                      </a:cubicBezTo>
                      <a:cubicBezTo>
                        <a:pt x="21781" y="28926"/>
                        <a:pt x="13573" y="33871"/>
                        <a:pt x="11364" y="45656"/>
                      </a:cubicBezTo>
                      <a:lnTo>
                        <a:pt x="0" y="104264"/>
                      </a:lnTo>
                      <a:lnTo>
                        <a:pt x="55346" y="134357"/>
                      </a:lnTo>
                      <a:lnTo>
                        <a:pt x="63869" y="88691"/>
                      </a:lnTo>
                      <a:cubicBezTo>
                        <a:pt x="66079" y="76907"/>
                        <a:pt x="61659" y="61544"/>
                        <a:pt x="53347" y="49444"/>
                      </a:cubicBezTo>
                      <a:close/>
                    </a:path>
                  </a:pathLst>
                </a:custGeom>
                <a:solidFill>
                  <a:srgbClr val="97B7FF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0" name="任意多边形 107">
                  <a:extLst>
                    <a:ext uri="{FF2B5EF4-FFF2-40B4-BE49-F238E27FC236}">
                      <a16:creationId xmlns:a16="http://schemas.microsoft.com/office/drawing/2014/main" id="{56BA1C85-8A3A-FD4D-B114-221D439BA7F5}"/>
                    </a:ext>
                  </a:extLst>
                </p:cNvPr>
                <p:cNvSpPr/>
                <p:nvPr/>
              </p:nvSpPr>
              <p:spPr>
                <a:xfrm>
                  <a:off x="13992954" y="3989825"/>
                  <a:ext cx="6744" cy="8852"/>
                </a:xfrm>
                <a:custGeom>
                  <a:avLst/>
                  <a:gdLst>
                    <a:gd name="connsiteX0" fmla="*/ 6739 w 6744"/>
                    <a:gd name="connsiteY0" fmla="*/ 5478 h 8852"/>
                    <a:gd name="connsiteX1" fmla="*/ 3267 w 6744"/>
                    <a:gd name="connsiteY1" fmla="*/ 8740 h 8852"/>
                    <a:gd name="connsiteX2" fmla="*/ 5 w 6744"/>
                    <a:gd name="connsiteY2" fmla="*/ 3374 h 8852"/>
                    <a:gd name="connsiteX3" fmla="*/ 3478 w 6744"/>
                    <a:gd name="connsiteY3" fmla="*/ 112 h 8852"/>
                    <a:gd name="connsiteX4" fmla="*/ 6739 w 6744"/>
                    <a:gd name="connsiteY4" fmla="*/ 5478 h 8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4" h="8852">
                      <a:moveTo>
                        <a:pt x="6739" y="5478"/>
                      </a:moveTo>
                      <a:cubicBezTo>
                        <a:pt x="6634" y="7898"/>
                        <a:pt x="5161" y="9266"/>
                        <a:pt x="3267" y="8740"/>
                      </a:cubicBezTo>
                      <a:cubicBezTo>
                        <a:pt x="1373" y="8214"/>
                        <a:pt x="-100" y="5794"/>
                        <a:pt x="5" y="3374"/>
                      </a:cubicBezTo>
                      <a:cubicBezTo>
                        <a:pt x="110" y="954"/>
                        <a:pt x="1584" y="-414"/>
                        <a:pt x="3478" y="112"/>
                      </a:cubicBezTo>
                      <a:cubicBezTo>
                        <a:pt x="5372" y="743"/>
                        <a:pt x="6845" y="3058"/>
                        <a:pt x="6739" y="5478"/>
                      </a:cubicBezTo>
                      <a:close/>
                    </a:path>
                  </a:pathLst>
                </a:custGeom>
                <a:solidFill>
                  <a:srgbClr val="E4EEF7">
                    <a:alpha val="35000"/>
                  </a:srgbClr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1" name="任意多边形 108">
                  <a:extLst>
                    <a:ext uri="{FF2B5EF4-FFF2-40B4-BE49-F238E27FC236}">
                      <a16:creationId xmlns:a16="http://schemas.microsoft.com/office/drawing/2014/main" id="{5BDF7710-14D0-8747-A903-054E3CE327CC}"/>
                    </a:ext>
                  </a:extLst>
                </p:cNvPr>
                <p:cNvSpPr/>
                <p:nvPr/>
              </p:nvSpPr>
              <p:spPr>
                <a:xfrm>
                  <a:off x="14018488" y="3817756"/>
                  <a:ext cx="17440" cy="10982"/>
                </a:xfrm>
                <a:custGeom>
                  <a:avLst/>
                  <a:gdLst>
                    <a:gd name="connsiteX0" fmla="*/ 16138 w 17440"/>
                    <a:gd name="connsiteY0" fmla="*/ 10983 h 10982"/>
                    <a:gd name="connsiteX1" fmla="*/ 17296 w 17440"/>
                    <a:gd name="connsiteY1" fmla="*/ 10351 h 10982"/>
                    <a:gd name="connsiteX2" fmla="*/ 16770 w 17440"/>
                    <a:gd name="connsiteY2" fmla="*/ 8563 h 10982"/>
                    <a:gd name="connsiteX3" fmla="*/ 1934 w 17440"/>
                    <a:gd name="connsiteY3" fmla="*/ 145 h 10982"/>
                    <a:gd name="connsiteX4" fmla="*/ 145 w 17440"/>
                    <a:gd name="connsiteY4" fmla="*/ 671 h 10982"/>
                    <a:gd name="connsiteX5" fmla="*/ 671 w 17440"/>
                    <a:gd name="connsiteY5" fmla="*/ 2460 h 10982"/>
                    <a:gd name="connsiteX6" fmla="*/ 15507 w 17440"/>
                    <a:gd name="connsiteY6" fmla="*/ 10877 h 10982"/>
                    <a:gd name="connsiteX7" fmla="*/ 16138 w 17440"/>
                    <a:gd name="connsiteY7" fmla="*/ 10983 h 10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440" h="10982">
                      <a:moveTo>
                        <a:pt x="16138" y="10983"/>
                      </a:moveTo>
                      <a:cubicBezTo>
                        <a:pt x="16559" y="10983"/>
                        <a:pt x="17086" y="10772"/>
                        <a:pt x="17296" y="10351"/>
                      </a:cubicBezTo>
                      <a:cubicBezTo>
                        <a:pt x="17612" y="9720"/>
                        <a:pt x="17401" y="8878"/>
                        <a:pt x="16770" y="8563"/>
                      </a:cubicBezTo>
                      <a:lnTo>
                        <a:pt x="1934" y="145"/>
                      </a:lnTo>
                      <a:cubicBezTo>
                        <a:pt x="1302" y="-171"/>
                        <a:pt x="461" y="40"/>
                        <a:pt x="145" y="671"/>
                      </a:cubicBezTo>
                      <a:cubicBezTo>
                        <a:pt x="-171" y="1302"/>
                        <a:pt x="40" y="2144"/>
                        <a:pt x="671" y="2460"/>
                      </a:cubicBezTo>
                      <a:lnTo>
                        <a:pt x="15507" y="10877"/>
                      </a:lnTo>
                      <a:cubicBezTo>
                        <a:pt x="15718" y="10983"/>
                        <a:pt x="15928" y="10983"/>
                        <a:pt x="16138" y="10983"/>
                      </a:cubicBezTo>
                      <a:close/>
                    </a:path>
                  </a:pathLst>
                </a:custGeom>
                <a:solidFill>
                  <a:srgbClr val="E4EEF7">
                    <a:alpha val="35000"/>
                  </a:srgbClr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8" name="任意多边形 5">
                <a:extLst>
                  <a:ext uri="{FF2B5EF4-FFF2-40B4-BE49-F238E27FC236}">
                    <a16:creationId xmlns:a16="http://schemas.microsoft.com/office/drawing/2014/main" id="{087D842A-D621-024C-863B-3C6281D16B56}"/>
                  </a:ext>
                </a:extLst>
              </p:cNvPr>
              <p:cNvSpPr/>
              <p:nvPr/>
            </p:nvSpPr>
            <p:spPr>
              <a:xfrm>
                <a:off x="9925189" y="4585841"/>
                <a:ext cx="266090" cy="515102"/>
              </a:xfrm>
              <a:custGeom>
                <a:avLst/>
                <a:gdLst>
                  <a:gd name="connsiteX0" fmla="*/ 140749 w 216176"/>
                  <a:gd name="connsiteY0" fmla="*/ 148692 h 418478"/>
                  <a:gd name="connsiteX1" fmla="*/ 182311 w 216176"/>
                  <a:gd name="connsiteY1" fmla="*/ 76300 h 418478"/>
                  <a:gd name="connsiteX2" fmla="*/ 211247 w 216176"/>
                  <a:gd name="connsiteY2" fmla="*/ 15 h 418478"/>
                  <a:gd name="connsiteX3" fmla="*/ 209563 w 216176"/>
                  <a:gd name="connsiteY3" fmla="*/ 89137 h 418478"/>
                  <a:gd name="connsiteX4" fmla="*/ 170211 w 216176"/>
                  <a:gd name="connsiteY4" fmla="*/ 241812 h 418478"/>
                  <a:gd name="connsiteX5" fmla="*/ 125913 w 216176"/>
                  <a:gd name="connsiteY5" fmla="*/ 418478 h 418478"/>
                  <a:gd name="connsiteX6" fmla="*/ 69 w 216176"/>
                  <a:gd name="connsiteY6" fmla="*/ 348401 h 418478"/>
                  <a:gd name="connsiteX7" fmla="*/ 90454 w 216176"/>
                  <a:gd name="connsiteY7" fmla="*/ 140380 h 418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6176" h="418478">
                    <a:moveTo>
                      <a:pt x="140749" y="148692"/>
                    </a:moveTo>
                    <a:cubicBezTo>
                      <a:pt x="136224" y="113022"/>
                      <a:pt x="163056" y="89768"/>
                      <a:pt x="182311" y="76300"/>
                    </a:cubicBezTo>
                    <a:cubicBezTo>
                      <a:pt x="183890" y="65673"/>
                      <a:pt x="200935" y="1172"/>
                      <a:pt x="211247" y="15"/>
                    </a:cubicBezTo>
                    <a:cubicBezTo>
                      <a:pt x="221559" y="-1142"/>
                      <a:pt x="213036" y="65042"/>
                      <a:pt x="209563" y="89137"/>
                    </a:cubicBezTo>
                    <a:cubicBezTo>
                      <a:pt x="206091" y="113233"/>
                      <a:pt x="170211" y="241812"/>
                      <a:pt x="170211" y="241812"/>
                    </a:cubicBezTo>
                    <a:lnTo>
                      <a:pt x="125913" y="418478"/>
                    </a:lnTo>
                    <a:cubicBezTo>
                      <a:pt x="125913" y="418478"/>
                      <a:pt x="-3403" y="351874"/>
                      <a:pt x="69" y="348401"/>
                    </a:cubicBezTo>
                    <a:cubicBezTo>
                      <a:pt x="3541" y="344929"/>
                      <a:pt x="90454" y="140380"/>
                      <a:pt x="90454" y="140380"/>
                    </a:cubicBezTo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" name="任意多边形 6">
                <a:extLst>
                  <a:ext uri="{FF2B5EF4-FFF2-40B4-BE49-F238E27FC236}">
                    <a16:creationId xmlns:a16="http://schemas.microsoft.com/office/drawing/2014/main" id="{88F07ACF-3A25-C340-8F62-A5C1948C783B}"/>
                  </a:ext>
                </a:extLst>
              </p:cNvPr>
              <p:cNvSpPr/>
              <p:nvPr/>
            </p:nvSpPr>
            <p:spPr>
              <a:xfrm>
                <a:off x="9913749" y="4658524"/>
                <a:ext cx="176496" cy="411078"/>
              </a:xfrm>
              <a:custGeom>
                <a:avLst/>
                <a:gdLst>
                  <a:gd name="connsiteX0" fmla="*/ 0 w 143388"/>
                  <a:gd name="connsiteY0" fmla="*/ 289354 h 333967"/>
                  <a:gd name="connsiteX1" fmla="*/ 71656 w 143388"/>
                  <a:gd name="connsiteY1" fmla="*/ 125104 h 333967"/>
                  <a:gd name="connsiteX2" fmla="*/ 66394 w 143388"/>
                  <a:gd name="connsiteY2" fmla="*/ 30301 h 333967"/>
                  <a:gd name="connsiteX3" fmla="*/ 80494 w 143388"/>
                  <a:gd name="connsiteY3" fmla="*/ 1049 h 333967"/>
                  <a:gd name="connsiteX4" fmla="*/ 92068 w 143388"/>
                  <a:gd name="connsiteY4" fmla="*/ 1049 h 333967"/>
                  <a:gd name="connsiteX5" fmla="*/ 143311 w 143388"/>
                  <a:gd name="connsiteY5" fmla="*/ 25040 h 333967"/>
                  <a:gd name="connsiteX6" fmla="*/ 100275 w 143388"/>
                  <a:gd name="connsiteY6" fmla="*/ 35351 h 333967"/>
                  <a:gd name="connsiteX7" fmla="*/ 124582 w 143388"/>
                  <a:gd name="connsiteY7" fmla="*/ 83647 h 333967"/>
                  <a:gd name="connsiteX8" fmla="*/ 118058 w 143388"/>
                  <a:gd name="connsiteY8" fmla="*/ 130997 h 333967"/>
                  <a:gd name="connsiteX9" fmla="*/ 86597 w 143388"/>
                  <a:gd name="connsiteY9" fmla="*/ 333968 h 333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388" h="333967">
                    <a:moveTo>
                      <a:pt x="0" y="289354"/>
                    </a:moveTo>
                    <a:lnTo>
                      <a:pt x="71656" y="125104"/>
                    </a:lnTo>
                    <a:cubicBezTo>
                      <a:pt x="71656" y="125104"/>
                      <a:pt x="66394" y="75125"/>
                      <a:pt x="66394" y="30301"/>
                    </a:cubicBezTo>
                    <a:cubicBezTo>
                      <a:pt x="66394" y="21462"/>
                      <a:pt x="72182" y="5153"/>
                      <a:pt x="80494" y="1049"/>
                    </a:cubicBezTo>
                    <a:cubicBezTo>
                      <a:pt x="83966" y="-740"/>
                      <a:pt x="88175" y="102"/>
                      <a:pt x="92068" y="1049"/>
                    </a:cubicBezTo>
                    <a:cubicBezTo>
                      <a:pt x="102275" y="3680"/>
                      <a:pt x="142469" y="18095"/>
                      <a:pt x="143311" y="25040"/>
                    </a:cubicBezTo>
                    <a:cubicBezTo>
                      <a:pt x="144784" y="36929"/>
                      <a:pt x="125213" y="37455"/>
                      <a:pt x="100275" y="35351"/>
                    </a:cubicBezTo>
                    <a:cubicBezTo>
                      <a:pt x="114165" y="47451"/>
                      <a:pt x="123109" y="65234"/>
                      <a:pt x="124582" y="83647"/>
                    </a:cubicBezTo>
                    <a:cubicBezTo>
                      <a:pt x="125108" y="90487"/>
                      <a:pt x="129422" y="111636"/>
                      <a:pt x="118058" y="130997"/>
                    </a:cubicBezTo>
                    <a:lnTo>
                      <a:pt x="86597" y="333968"/>
                    </a:lnTo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" name="任意多边形 7">
                <a:extLst>
                  <a:ext uri="{FF2B5EF4-FFF2-40B4-BE49-F238E27FC236}">
                    <a16:creationId xmlns:a16="http://schemas.microsoft.com/office/drawing/2014/main" id="{C9907671-6C7E-5347-B852-BEF60CD100BE}"/>
                  </a:ext>
                </a:extLst>
              </p:cNvPr>
              <p:cNvSpPr/>
              <p:nvPr/>
            </p:nvSpPr>
            <p:spPr>
              <a:xfrm>
                <a:off x="10079011" y="4679761"/>
                <a:ext cx="70586" cy="96489"/>
              </a:xfrm>
              <a:custGeom>
                <a:avLst/>
                <a:gdLst>
                  <a:gd name="connsiteX0" fmla="*/ 57345 w 57345"/>
                  <a:gd name="connsiteY0" fmla="*/ 0 h 78389"/>
                  <a:gd name="connsiteX1" fmla="*/ 0 w 57345"/>
                  <a:gd name="connsiteY1" fmla="*/ 78389 h 78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345" h="78389">
                    <a:moveTo>
                      <a:pt x="57345" y="0"/>
                    </a:moveTo>
                    <a:cubicBezTo>
                      <a:pt x="57345" y="0"/>
                      <a:pt x="0" y="35670"/>
                      <a:pt x="0" y="78389"/>
                    </a:cubicBezTo>
                  </a:path>
                </a:pathLst>
              </a:custGeom>
              <a:noFill/>
              <a:ln w="7889" cap="flat">
                <a:solidFill>
                  <a:srgbClr val="E07A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" name="任意多边形 8">
                <a:extLst>
                  <a:ext uri="{FF2B5EF4-FFF2-40B4-BE49-F238E27FC236}">
                    <a16:creationId xmlns:a16="http://schemas.microsoft.com/office/drawing/2014/main" id="{EE10AEC7-E9CA-134B-9F6D-C5E176595091}"/>
                  </a:ext>
                </a:extLst>
              </p:cNvPr>
              <p:cNvSpPr/>
              <p:nvPr/>
            </p:nvSpPr>
            <p:spPr>
              <a:xfrm>
                <a:off x="10036920" y="4702038"/>
                <a:ext cx="35745" cy="74341"/>
              </a:xfrm>
              <a:custGeom>
                <a:avLst/>
                <a:gdLst>
                  <a:gd name="connsiteX0" fmla="*/ 29041 w 29040"/>
                  <a:gd name="connsiteY0" fmla="*/ 421 h 60396"/>
                  <a:gd name="connsiteX1" fmla="*/ 0 w 29040"/>
                  <a:gd name="connsiteY1" fmla="*/ 0 h 60396"/>
                  <a:gd name="connsiteX2" fmla="*/ 23359 w 29040"/>
                  <a:gd name="connsiteY2" fmla="*/ 60397 h 60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040" h="60396">
                    <a:moveTo>
                      <a:pt x="29041" y="421"/>
                    </a:moveTo>
                    <a:lnTo>
                      <a:pt x="0" y="0"/>
                    </a:lnTo>
                    <a:cubicBezTo>
                      <a:pt x="0" y="0"/>
                      <a:pt x="23359" y="38616"/>
                      <a:pt x="23359" y="60397"/>
                    </a:cubicBezTo>
                  </a:path>
                </a:pathLst>
              </a:custGeom>
              <a:noFill/>
              <a:ln w="7889" cap="flat">
                <a:solidFill>
                  <a:srgbClr val="E07A6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" name="任意多边形 9">
                <a:extLst>
                  <a:ext uri="{FF2B5EF4-FFF2-40B4-BE49-F238E27FC236}">
                    <a16:creationId xmlns:a16="http://schemas.microsoft.com/office/drawing/2014/main" id="{B90D002B-7BE4-1241-867B-80222D9523B4}"/>
                  </a:ext>
                </a:extLst>
              </p:cNvPr>
              <p:cNvSpPr/>
              <p:nvPr/>
            </p:nvSpPr>
            <p:spPr>
              <a:xfrm>
                <a:off x="8985355" y="4899675"/>
                <a:ext cx="1205789" cy="765595"/>
              </a:xfrm>
              <a:custGeom>
                <a:avLst/>
                <a:gdLst>
                  <a:gd name="connsiteX0" fmla="*/ 0 w 979606"/>
                  <a:gd name="connsiteY0" fmla="*/ 85545 h 621983"/>
                  <a:gd name="connsiteX1" fmla="*/ 258212 w 979606"/>
                  <a:gd name="connsiteY1" fmla="*/ 78916 h 621983"/>
                  <a:gd name="connsiteX2" fmla="*/ 620277 w 979606"/>
                  <a:gd name="connsiteY2" fmla="*/ 292619 h 621983"/>
                  <a:gd name="connsiteX3" fmla="*/ 778108 w 979606"/>
                  <a:gd name="connsiteY3" fmla="*/ 0 h 621983"/>
                  <a:gd name="connsiteX4" fmla="*/ 979606 w 979606"/>
                  <a:gd name="connsiteY4" fmla="*/ 125002 h 621983"/>
                  <a:gd name="connsiteX5" fmla="*/ 724656 w 979606"/>
                  <a:gd name="connsiteY5" fmla="*/ 603862 h 621983"/>
                  <a:gd name="connsiteX6" fmla="*/ 206128 w 979606"/>
                  <a:gd name="connsiteY6" fmla="*/ 502850 h 621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9606" h="621983">
                    <a:moveTo>
                      <a:pt x="0" y="85545"/>
                    </a:moveTo>
                    <a:cubicBezTo>
                      <a:pt x="0" y="85545"/>
                      <a:pt x="104695" y="-8523"/>
                      <a:pt x="258212" y="78916"/>
                    </a:cubicBezTo>
                    <a:cubicBezTo>
                      <a:pt x="416780" y="169195"/>
                      <a:pt x="561774" y="313663"/>
                      <a:pt x="620277" y="292619"/>
                    </a:cubicBezTo>
                    <a:cubicBezTo>
                      <a:pt x="678780" y="271575"/>
                      <a:pt x="778108" y="0"/>
                      <a:pt x="778108" y="0"/>
                    </a:cubicBezTo>
                    <a:lnTo>
                      <a:pt x="979606" y="125002"/>
                    </a:lnTo>
                    <a:cubicBezTo>
                      <a:pt x="979606" y="125002"/>
                      <a:pt x="871755" y="551568"/>
                      <a:pt x="724656" y="603862"/>
                    </a:cubicBezTo>
                    <a:cubicBezTo>
                      <a:pt x="517371" y="677517"/>
                      <a:pt x="206128" y="502850"/>
                      <a:pt x="206128" y="502850"/>
                    </a:cubicBezTo>
                  </a:path>
                </a:pathLst>
              </a:custGeom>
              <a:gradFill>
                <a:gsLst>
                  <a:gs pos="0">
                    <a:srgbClr val="FFD4A0"/>
                  </a:gs>
                  <a:gs pos="100000">
                    <a:srgbClr val="FC8A42"/>
                  </a:gs>
                </a:gsLst>
                <a:lin ang="5400000" scaled="0"/>
              </a:gra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E56FA808-BE13-4947-B063-C41EC17434C1}"/>
                  </a:ext>
                </a:extLst>
              </p:cNvPr>
              <p:cNvGrpSpPr/>
              <p:nvPr/>
            </p:nvGrpSpPr>
            <p:grpSpPr>
              <a:xfrm>
                <a:off x="9943122" y="4899675"/>
                <a:ext cx="248021" cy="172515"/>
                <a:chOff x="13882583" y="4160079"/>
                <a:chExt cx="201497" cy="140154"/>
              </a:xfrm>
            </p:grpSpPr>
            <p:sp>
              <p:nvSpPr>
                <p:cNvPr id="100" name="任意多边形 97">
                  <a:extLst>
                    <a:ext uri="{FF2B5EF4-FFF2-40B4-BE49-F238E27FC236}">
                      <a16:creationId xmlns:a16="http://schemas.microsoft.com/office/drawing/2014/main" id="{A64B1FA3-735D-FE4B-8904-ED6BB4EECAC8}"/>
                    </a:ext>
                  </a:extLst>
                </p:cNvPr>
                <p:cNvSpPr/>
                <p:nvPr/>
              </p:nvSpPr>
              <p:spPr>
                <a:xfrm>
                  <a:off x="13882583" y="4160079"/>
                  <a:ext cx="201497" cy="125002"/>
                </a:xfrm>
                <a:custGeom>
                  <a:avLst/>
                  <a:gdLst>
                    <a:gd name="connsiteX0" fmla="*/ 0 w 201497"/>
                    <a:gd name="connsiteY0" fmla="*/ 0 h 125002"/>
                    <a:gd name="connsiteX1" fmla="*/ 201498 w 201497"/>
                    <a:gd name="connsiteY1" fmla="*/ 125002 h 125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1497" h="125002">
                      <a:moveTo>
                        <a:pt x="0" y="0"/>
                      </a:moveTo>
                      <a:lnTo>
                        <a:pt x="201498" y="125002"/>
                      </a:lnTo>
                    </a:path>
                  </a:pathLst>
                </a:custGeom>
                <a:ln w="7889" cap="flat">
                  <a:solidFill>
                    <a:srgbClr val="FC8A4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1" name="任意多边形 98">
                  <a:extLst>
                    <a:ext uri="{FF2B5EF4-FFF2-40B4-BE49-F238E27FC236}">
                      <a16:creationId xmlns:a16="http://schemas.microsoft.com/office/drawing/2014/main" id="{C98F816C-7A28-4242-995B-221D7DB3F7F1}"/>
                    </a:ext>
                  </a:extLst>
                </p:cNvPr>
                <p:cNvSpPr/>
                <p:nvPr/>
              </p:nvSpPr>
              <p:spPr>
                <a:xfrm>
                  <a:off x="13897524" y="4179861"/>
                  <a:ext cx="17045" cy="39457"/>
                </a:xfrm>
                <a:custGeom>
                  <a:avLst/>
                  <a:gdLst>
                    <a:gd name="connsiteX0" fmla="*/ 17046 w 17045"/>
                    <a:gd name="connsiteY0" fmla="*/ 0 h 39457"/>
                    <a:gd name="connsiteX1" fmla="*/ 0 w 17045"/>
                    <a:gd name="connsiteY1" fmla="*/ 39458 h 3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045" h="39457">
                      <a:moveTo>
                        <a:pt x="17046" y="0"/>
                      </a:moveTo>
                      <a:lnTo>
                        <a:pt x="0" y="39458"/>
                      </a:lnTo>
                    </a:path>
                  </a:pathLst>
                </a:custGeom>
                <a:ln w="7889" cap="flat">
                  <a:solidFill>
                    <a:srgbClr val="FC8A4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2" name="任意多边形 99">
                  <a:extLst>
                    <a:ext uri="{FF2B5EF4-FFF2-40B4-BE49-F238E27FC236}">
                      <a16:creationId xmlns:a16="http://schemas.microsoft.com/office/drawing/2014/main" id="{9F572B9B-03A1-CE4B-AE6A-12289ECA4B52}"/>
                    </a:ext>
                  </a:extLst>
                </p:cNvPr>
                <p:cNvSpPr/>
                <p:nvPr/>
              </p:nvSpPr>
              <p:spPr>
                <a:xfrm>
                  <a:off x="13931300" y="4199642"/>
                  <a:ext cx="17045" cy="39352"/>
                </a:xfrm>
                <a:custGeom>
                  <a:avLst/>
                  <a:gdLst>
                    <a:gd name="connsiteX0" fmla="*/ 17046 w 17045"/>
                    <a:gd name="connsiteY0" fmla="*/ 0 h 39352"/>
                    <a:gd name="connsiteX1" fmla="*/ 0 w 17045"/>
                    <a:gd name="connsiteY1" fmla="*/ 39353 h 39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045" h="39352">
                      <a:moveTo>
                        <a:pt x="17046" y="0"/>
                      </a:moveTo>
                      <a:lnTo>
                        <a:pt x="0" y="39353"/>
                      </a:lnTo>
                    </a:path>
                  </a:pathLst>
                </a:custGeom>
                <a:ln w="7889" cap="flat">
                  <a:solidFill>
                    <a:srgbClr val="FC8A4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3" name="任意多边形 100">
                  <a:extLst>
                    <a:ext uri="{FF2B5EF4-FFF2-40B4-BE49-F238E27FC236}">
                      <a16:creationId xmlns:a16="http://schemas.microsoft.com/office/drawing/2014/main" id="{7B423C38-8151-394B-AC52-9349559071FA}"/>
                    </a:ext>
                  </a:extLst>
                </p:cNvPr>
                <p:cNvSpPr/>
                <p:nvPr/>
              </p:nvSpPr>
              <p:spPr>
                <a:xfrm>
                  <a:off x="13965076" y="4219319"/>
                  <a:ext cx="17045" cy="39457"/>
                </a:xfrm>
                <a:custGeom>
                  <a:avLst/>
                  <a:gdLst>
                    <a:gd name="connsiteX0" fmla="*/ 17046 w 17045"/>
                    <a:gd name="connsiteY0" fmla="*/ 0 h 39457"/>
                    <a:gd name="connsiteX1" fmla="*/ 0 w 17045"/>
                    <a:gd name="connsiteY1" fmla="*/ 39458 h 3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045" h="39457">
                      <a:moveTo>
                        <a:pt x="17046" y="0"/>
                      </a:moveTo>
                      <a:lnTo>
                        <a:pt x="0" y="39458"/>
                      </a:lnTo>
                    </a:path>
                  </a:pathLst>
                </a:custGeom>
                <a:ln w="7889" cap="flat">
                  <a:solidFill>
                    <a:srgbClr val="FC8A4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4" name="任意多边形 101">
                  <a:extLst>
                    <a:ext uri="{FF2B5EF4-FFF2-40B4-BE49-F238E27FC236}">
                      <a16:creationId xmlns:a16="http://schemas.microsoft.com/office/drawing/2014/main" id="{FFD4D776-453C-484E-998D-42262E65B521}"/>
                    </a:ext>
                  </a:extLst>
                </p:cNvPr>
                <p:cNvSpPr/>
                <p:nvPr/>
              </p:nvSpPr>
              <p:spPr>
                <a:xfrm>
                  <a:off x="13998852" y="4238995"/>
                  <a:ext cx="17045" cy="39457"/>
                </a:xfrm>
                <a:custGeom>
                  <a:avLst/>
                  <a:gdLst>
                    <a:gd name="connsiteX0" fmla="*/ 17046 w 17045"/>
                    <a:gd name="connsiteY0" fmla="*/ 0 h 39457"/>
                    <a:gd name="connsiteX1" fmla="*/ 0 w 17045"/>
                    <a:gd name="connsiteY1" fmla="*/ 39458 h 3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045" h="39457">
                      <a:moveTo>
                        <a:pt x="17046" y="0"/>
                      </a:moveTo>
                      <a:lnTo>
                        <a:pt x="0" y="39458"/>
                      </a:lnTo>
                    </a:path>
                  </a:pathLst>
                </a:custGeom>
                <a:ln w="7889" cap="flat">
                  <a:solidFill>
                    <a:srgbClr val="FC8A4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5" name="任意多边形 102">
                  <a:extLst>
                    <a:ext uri="{FF2B5EF4-FFF2-40B4-BE49-F238E27FC236}">
                      <a16:creationId xmlns:a16="http://schemas.microsoft.com/office/drawing/2014/main" id="{AC482117-8B6F-C54D-A702-F7621B8D6D54}"/>
                    </a:ext>
                  </a:extLst>
                </p:cNvPr>
                <p:cNvSpPr/>
                <p:nvPr/>
              </p:nvSpPr>
              <p:spPr>
                <a:xfrm>
                  <a:off x="14031786" y="4260776"/>
                  <a:ext cx="17045" cy="39457"/>
                </a:xfrm>
                <a:custGeom>
                  <a:avLst/>
                  <a:gdLst>
                    <a:gd name="connsiteX0" fmla="*/ 17046 w 17045"/>
                    <a:gd name="connsiteY0" fmla="*/ 0 h 39457"/>
                    <a:gd name="connsiteX1" fmla="*/ 0 w 17045"/>
                    <a:gd name="connsiteY1" fmla="*/ 39458 h 3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045" h="39457">
                      <a:moveTo>
                        <a:pt x="17046" y="0"/>
                      </a:moveTo>
                      <a:lnTo>
                        <a:pt x="0" y="39458"/>
                      </a:lnTo>
                    </a:path>
                  </a:pathLst>
                </a:custGeom>
                <a:ln w="7889" cap="flat">
                  <a:solidFill>
                    <a:srgbClr val="FC8A4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CFEC552F-D23A-4341-9EB1-263FAD21AB81}"/>
                  </a:ext>
                </a:extLst>
              </p:cNvPr>
              <p:cNvGrpSpPr/>
              <p:nvPr/>
            </p:nvGrpSpPr>
            <p:grpSpPr>
              <a:xfrm>
                <a:off x="11059547" y="6273966"/>
                <a:ext cx="841875" cy="543351"/>
                <a:chOff x="14789586" y="5276578"/>
                <a:chExt cx="683955" cy="441428"/>
              </a:xfrm>
            </p:grpSpPr>
            <p:sp>
              <p:nvSpPr>
                <p:cNvPr id="94" name="任意多边形 91">
                  <a:extLst>
                    <a:ext uri="{FF2B5EF4-FFF2-40B4-BE49-F238E27FC236}">
                      <a16:creationId xmlns:a16="http://schemas.microsoft.com/office/drawing/2014/main" id="{7522FD06-3388-ED48-A393-9A3CB38520DC}"/>
                    </a:ext>
                  </a:extLst>
                </p:cNvPr>
                <p:cNvSpPr/>
                <p:nvPr/>
              </p:nvSpPr>
              <p:spPr>
                <a:xfrm>
                  <a:off x="15165645" y="5389795"/>
                  <a:ext cx="307896" cy="328210"/>
                </a:xfrm>
                <a:custGeom>
                  <a:avLst/>
                  <a:gdLst>
                    <a:gd name="connsiteX0" fmla="*/ 16415 w 307896"/>
                    <a:gd name="connsiteY0" fmla="*/ 325869 h 328210"/>
                    <a:gd name="connsiteX1" fmla="*/ 0 w 307896"/>
                    <a:gd name="connsiteY1" fmla="*/ 309455 h 328210"/>
                    <a:gd name="connsiteX2" fmla="*/ 267472 w 307896"/>
                    <a:gd name="connsiteY2" fmla="*/ 41983 h 328210"/>
                    <a:gd name="connsiteX3" fmla="*/ 278415 w 307896"/>
                    <a:gd name="connsiteY3" fmla="*/ 2210 h 328210"/>
                    <a:gd name="connsiteX4" fmla="*/ 279888 w 307896"/>
                    <a:gd name="connsiteY4" fmla="*/ 0 h 328210"/>
                    <a:gd name="connsiteX5" fmla="*/ 306298 w 307896"/>
                    <a:gd name="connsiteY5" fmla="*/ 26411 h 328210"/>
                    <a:gd name="connsiteX6" fmla="*/ 307876 w 307896"/>
                    <a:gd name="connsiteY6" fmla="*/ 30093 h 328210"/>
                    <a:gd name="connsiteX7" fmla="*/ 307876 w 307896"/>
                    <a:gd name="connsiteY7" fmla="*/ 31356 h 328210"/>
                    <a:gd name="connsiteX8" fmla="*/ 298512 w 307896"/>
                    <a:gd name="connsiteY8" fmla="*/ 55136 h 328210"/>
                    <a:gd name="connsiteX9" fmla="*/ 27989 w 307896"/>
                    <a:gd name="connsiteY9" fmla="*/ 325659 h 328210"/>
                    <a:gd name="connsiteX10" fmla="*/ 16415 w 307896"/>
                    <a:gd name="connsiteY10" fmla="*/ 325869 h 328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7896" h="328210">
                      <a:moveTo>
                        <a:pt x="16415" y="325869"/>
                      </a:moveTo>
                      <a:lnTo>
                        <a:pt x="0" y="309455"/>
                      </a:lnTo>
                      <a:lnTo>
                        <a:pt x="267472" y="41983"/>
                      </a:lnTo>
                      <a:cubicBezTo>
                        <a:pt x="277888" y="31566"/>
                        <a:pt x="281992" y="16520"/>
                        <a:pt x="278415" y="2210"/>
                      </a:cubicBezTo>
                      <a:lnTo>
                        <a:pt x="279888" y="0"/>
                      </a:lnTo>
                      <a:lnTo>
                        <a:pt x="306298" y="26411"/>
                      </a:lnTo>
                      <a:cubicBezTo>
                        <a:pt x="307245" y="27357"/>
                        <a:pt x="307876" y="28725"/>
                        <a:pt x="307876" y="30093"/>
                      </a:cubicBezTo>
                      <a:lnTo>
                        <a:pt x="307876" y="31356"/>
                      </a:lnTo>
                      <a:cubicBezTo>
                        <a:pt x="308192" y="40194"/>
                        <a:pt x="304720" y="48823"/>
                        <a:pt x="298512" y="55136"/>
                      </a:cubicBezTo>
                      <a:lnTo>
                        <a:pt x="27989" y="325659"/>
                      </a:lnTo>
                      <a:cubicBezTo>
                        <a:pt x="24832" y="329026"/>
                        <a:pt x="19571" y="329026"/>
                        <a:pt x="16415" y="325869"/>
                      </a:cubicBezTo>
                      <a:close/>
                    </a:path>
                  </a:pathLst>
                </a:custGeom>
                <a:solidFill>
                  <a:srgbClr val="3E49E1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" name="任意多边形 92">
                  <a:extLst>
                    <a:ext uri="{FF2B5EF4-FFF2-40B4-BE49-F238E27FC236}">
                      <a16:creationId xmlns:a16="http://schemas.microsoft.com/office/drawing/2014/main" id="{E1FED75C-17BB-9D40-A737-7BAA8FF0D5C3}"/>
                    </a:ext>
                  </a:extLst>
                </p:cNvPr>
                <p:cNvSpPr/>
                <p:nvPr/>
              </p:nvSpPr>
              <p:spPr>
                <a:xfrm>
                  <a:off x="14789586" y="5276578"/>
                  <a:ext cx="649501" cy="402048"/>
                </a:xfrm>
                <a:custGeom>
                  <a:avLst/>
                  <a:gdLst>
                    <a:gd name="connsiteX0" fmla="*/ 0 w 649501"/>
                    <a:gd name="connsiteY0" fmla="*/ 194027 h 402048"/>
                    <a:gd name="connsiteX1" fmla="*/ 306508 w 649501"/>
                    <a:gd name="connsiteY1" fmla="*/ 337443 h 402048"/>
                    <a:gd name="connsiteX2" fmla="*/ 385108 w 649501"/>
                    <a:gd name="connsiteY2" fmla="*/ 402049 h 402048"/>
                    <a:gd name="connsiteX3" fmla="*/ 644372 w 649501"/>
                    <a:gd name="connsiteY3" fmla="*/ 142784 h 402048"/>
                    <a:gd name="connsiteX4" fmla="*/ 644372 w 649501"/>
                    <a:gd name="connsiteY4" fmla="*/ 117952 h 402048"/>
                    <a:gd name="connsiteX5" fmla="*/ 644372 w 649501"/>
                    <a:gd name="connsiteY5" fmla="*/ 117952 h 402048"/>
                    <a:gd name="connsiteX6" fmla="*/ 624801 w 649501"/>
                    <a:gd name="connsiteY6" fmla="*/ 114375 h 402048"/>
                    <a:gd name="connsiteX7" fmla="*/ 406994 w 649501"/>
                    <a:gd name="connsiteY7" fmla="*/ 178244 h 402048"/>
                    <a:gd name="connsiteX8" fmla="*/ 68709 w 649501"/>
                    <a:gd name="connsiteY8" fmla="*/ 0 h 402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49501" h="402048">
                      <a:moveTo>
                        <a:pt x="0" y="194027"/>
                      </a:moveTo>
                      <a:lnTo>
                        <a:pt x="306508" y="337443"/>
                      </a:lnTo>
                      <a:lnTo>
                        <a:pt x="385108" y="402049"/>
                      </a:lnTo>
                      <a:lnTo>
                        <a:pt x="644372" y="142784"/>
                      </a:lnTo>
                      <a:cubicBezTo>
                        <a:pt x="651212" y="135945"/>
                        <a:pt x="651212" y="124792"/>
                        <a:pt x="644372" y="117952"/>
                      </a:cubicBezTo>
                      <a:lnTo>
                        <a:pt x="644372" y="117952"/>
                      </a:lnTo>
                      <a:cubicBezTo>
                        <a:pt x="639217" y="112797"/>
                        <a:pt x="631430" y="111429"/>
                        <a:pt x="624801" y="114375"/>
                      </a:cubicBezTo>
                      <a:lnTo>
                        <a:pt x="406994" y="178244"/>
                      </a:lnTo>
                      <a:lnTo>
                        <a:pt x="68709" y="0"/>
                      </a:lnTo>
                    </a:path>
                  </a:pathLst>
                </a:custGeom>
                <a:solidFill>
                  <a:srgbClr val="FFA18D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" name="任意多边形 93">
                  <a:extLst>
                    <a:ext uri="{FF2B5EF4-FFF2-40B4-BE49-F238E27FC236}">
                      <a16:creationId xmlns:a16="http://schemas.microsoft.com/office/drawing/2014/main" id="{C97696E4-4E5A-CF43-9336-BBA69CB094B6}"/>
                    </a:ext>
                  </a:extLst>
                </p:cNvPr>
                <p:cNvSpPr/>
                <p:nvPr/>
              </p:nvSpPr>
              <p:spPr>
                <a:xfrm>
                  <a:off x="15095989" y="5381989"/>
                  <a:ext cx="354295" cy="317261"/>
                </a:xfrm>
                <a:custGeom>
                  <a:avLst/>
                  <a:gdLst>
                    <a:gd name="connsiteX0" fmla="*/ 100591 w 354295"/>
                    <a:gd name="connsiteY0" fmla="*/ 72833 h 317261"/>
                    <a:gd name="connsiteX1" fmla="*/ 325343 w 354295"/>
                    <a:gd name="connsiteY1" fmla="*/ 1283 h 317261"/>
                    <a:gd name="connsiteX2" fmla="*/ 348597 w 354295"/>
                    <a:gd name="connsiteY2" fmla="*/ 7070 h 317261"/>
                    <a:gd name="connsiteX3" fmla="*/ 348597 w 354295"/>
                    <a:gd name="connsiteY3" fmla="*/ 7070 h 317261"/>
                    <a:gd name="connsiteX4" fmla="*/ 347755 w 354295"/>
                    <a:gd name="connsiteY4" fmla="*/ 39057 h 317261"/>
                    <a:gd name="connsiteX5" fmla="*/ 69551 w 354295"/>
                    <a:gd name="connsiteY5" fmla="*/ 317261 h 317261"/>
                    <a:gd name="connsiteX6" fmla="*/ 0 w 354295"/>
                    <a:gd name="connsiteY6" fmla="*/ 232138 h 317261"/>
                    <a:gd name="connsiteX7" fmla="*/ 100591 w 354295"/>
                    <a:gd name="connsiteY7" fmla="*/ 72833 h 317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4295" h="317261">
                      <a:moveTo>
                        <a:pt x="100591" y="72833"/>
                      </a:moveTo>
                      <a:lnTo>
                        <a:pt x="325343" y="1283"/>
                      </a:lnTo>
                      <a:cubicBezTo>
                        <a:pt x="332919" y="-1663"/>
                        <a:pt x="342178" y="546"/>
                        <a:pt x="348597" y="7070"/>
                      </a:cubicBezTo>
                      <a:lnTo>
                        <a:pt x="348597" y="7070"/>
                      </a:lnTo>
                      <a:cubicBezTo>
                        <a:pt x="357225" y="15698"/>
                        <a:pt x="355331" y="31481"/>
                        <a:pt x="347755" y="39057"/>
                      </a:cubicBezTo>
                      <a:lnTo>
                        <a:pt x="69551" y="317261"/>
                      </a:lnTo>
                      <a:lnTo>
                        <a:pt x="0" y="232138"/>
                      </a:lnTo>
                      <a:cubicBezTo>
                        <a:pt x="105" y="232032"/>
                        <a:pt x="75338" y="163113"/>
                        <a:pt x="100591" y="72833"/>
                      </a:cubicBezTo>
                      <a:close/>
                    </a:path>
                  </a:pathLst>
                </a:custGeom>
                <a:solidFill>
                  <a:srgbClr val="010101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7" name="任意多边形 94">
                  <a:extLst>
                    <a:ext uri="{FF2B5EF4-FFF2-40B4-BE49-F238E27FC236}">
                      <a16:creationId xmlns:a16="http://schemas.microsoft.com/office/drawing/2014/main" id="{F9751959-79B2-574F-B22F-A61297C92628}"/>
                    </a:ext>
                  </a:extLst>
                </p:cNvPr>
                <p:cNvSpPr/>
                <p:nvPr/>
              </p:nvSpPr>
              <p:spPr>
                <a:xfrm>
                  <a:off x="15268131" y="5425781"/>
                  <a:ext cx="11995" cy="48506"/>
                </a:xfrm>
                <a:custGeom>
                  <a:avLst/>
                  <a:gdLst>
                    <a:gd name="connsiteX0" fmla="*/ 0 w 11995"/>
                    <a:gd name="connsiteY0" fmla="*/ 0 h 48506"/>
                    <a:gd name="connsiteX1" fmla="*/ 11995 w 11995"/>
                    <a:gd name="connsiteY1" fmla="*/ 48507 h 485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995" h="48506">
                      <a:moveTo>
                        <a:pt x="0" y="0"/>
                      </a:moveTo>
                      <a:cubicBezTo>
                        <a:pt x="2104" y="16520"/>
                        <a:pt x="6103" y="32934"/>
                        <a:pt x="11995" y="48507"/>
                      </a:cubicBezTo>
                    </a:path>
                  </a:pathLst>
                </a:custGeom>
                <a:noFill/>
                <a:ln w="10519" cap="rnd">
                  <a:solidFill>
                    <a:srgbClr val="3E49E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8" name="任意多边形 95">
                  <a:extLst>
                    <a:ext uri="{FF2B5EF4-FFF2-40B4-BE49-F238E27FC236}">
                      <a16:creationId xmlns:a16="http://schemas.microsoft.com/office/drawing/2014/main" id="{5FC530D4-1B2B-2D46-ACCA-FDB05F01A452}"/>
                    </a:ext>
                  </a:extLst>
                </p:cNvPr>
                <p:cNvSpPr/>
                <p:nvPr/>
              </p:nvSpPr>
              <p:spPr>
                <a:xfrm>
                  <a:off x="15294015" y="5419468"/>
                  <a:ext cx="10732" cy="40720"/>
                </a:xfrm>
                <a:custGeom>
                  <a:avLst/>
                  <a:gdLst>
                    <a:gd name="connsiteX0" fmla="*/ 0 w 10732"/>
                    <a:gd name="connsiteY0" fmla="*/ 0 h 40720"/>
                    <a:gd name="connsiteX1" fmla="*/ 10732 w 10732"/>
                    <a:gd name="connsiteY1" fmla="*/ 40720 h 40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732" h="40720">
                      <a:moveTo>
                        <a:pt x="0" y="0"/>
                      </a:moveTo>
                      <a:cubicBezTo>
                        <a:pt x="2736" y="17782"/>
                        <a:pt x="5682" y="26726"/>
                        <a:pt x="10732" y="40720"/>
                      </a:cubicBezTo>
                    </a:path>
                  </a:pathLst>
                </a:custGeom>
                <a:noFill/>
                <a:ln w="10519" cap="rnd">
                  <a:solidFill>
                    <a:srgbClr val="3E49E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9" name="任意多边形 96">
                  <a:extLst>
                    <a:ext uri="{FF2B5EF4-FFF2-40B4-BE49-F238E27FC236}">
                      <a16:creationId xmlns:a16="http://schemas.microsoft.com/office/drawing/2014/main" id="{ED21EF0F-ED01-524F-9FDC-DC632F192784}"/>
                    </a:ext>
                  </a:extLst>
                </p:cNvPr>
                <p:cNvSpPr/>
                <p:nvPr/>
              </p:nvSpPr>
              <p:spPr>
                <a:xfrm>
                  <a:off x="15314743" y="5412944"/>
                  <a:ext cx="9996" cy="37248"/>
                </a:xfrm>
                <a:custGeom>
                  <a:avLst/>
                  <a:gdLst>
                    <a:gd name="connsiteX0" fmla="*/ 0 w 9996"/>
                    <a:gd name="connsiteY0" fmla="*/ 0 h 37248"/>
                    <a:gd name="connsiteX1" fmla="*/ 9996 w 9996"/>
                    <a:gd name="connsiteY1" fmla="*/ 37248 h 3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96" h="37248">
                      <a:moveTo>
                        <a:pt x="0" y="0"/>
                      </a:moveTo>
                      <a:cubicBezTo>
                        <a:pt x="1684" y="11890"/>
                        <a:pt x="6524" y="25779"/>
                        <a:pt x="9996" y="37248"/>
                      </a:cubicBezTo>
                    </a:path>
                  </a:pathLst>
                </a:custGeom>
                <a:noFill/>
                <a:ln w="10519" cap="rnd">
                  <a:solidFill>
                    <a:srgbClr val="3E49E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5" name="任意多边形 12">
                <a:extLst>
                  <a:ext uri="{FF2B5EF4-FFF2-40B4-BE49-F238E27FC236}">
                    <a16:creationId xmlns:a16="http://schemas.microsoft.com/office/drawing/2014/main" id="{C1F51063-4D64-914B-B18F-E729F6332790}"/>
                  </a:ext>
                </a:extLst>
              </p:cNvPr>
              <p:cNvSpPr/>
              <p:nvPr/>
            </p:nvSpPr>
            <p:spPr>
              <a:xfrm>
                <a:off x="8862363" y="5874952"/>
                <a:ext cx="2531852" cy="929622"/>
              </a:xfrm>
              <a:custGeom>
                <a:avLst/>
                <a:gdLst>
                  <a:gd name="connsiteX0" fmla="*/ 315309 w 2056924"/>
                  <a:gd name="connsiteY0" fmla="*/ 199794 h 755242"/>
                  <a:gd name="connsiteX1" fmla="*/ 1214316 w 2056924"/>
                  <a:gd name="connsiteY1" fmla="*/ 3031 h 755242"/>
                  <a:gd name="connsiteX2" fmla="*/ 2056924 w 2056924"/>
                  <a:gd name="connsiteY2" fmla="*/ 427071 h 755242"/>
                  <a:gd name="connsiteX3" fmla="*/ 1886467 w 2056924"/>
                  <a:gd name="connsiteY3" fmla="*/ 726109 h 755242"/>
                  <a:gd name="connsiteX4" fmla="*/ 1193903 w 2056924"/>
                  <a:gd name="connsiteY4" fmla="*/ 425388 h 755242"/>
                  <a:gd name="connsiteX5" fmla="*/ 426212 w 2056924"/>
                  <a:gd name="connsiteY5" fmla="*/ 752309 h 755242"/>
                  <a:gd name="connsiteX6" fmla="*/ 274273 w 2056924"/>
                  <a:gd name="connsiteY6" fmla="*/ 746206 h 755242"/>
                  <a:gd name="connsiteX7" fmla="*/ 8275 w 2056924"/>
                  <a:gd name="connsiteY7" fmla="*/ 220944 h 755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56924" h="755242">
                    <a:moveTo>
                      <a:pt x="315309" y="199794"/>
                    </a:moveTo>
                    <a:cubicBezTo>
                      <a:pt x="315309" y="199794"/>
                      <a:pt x="1084263" y="-28745"/>
                      <a:pt x="1214316" y="3031"/>
                    </a:cubicBezTo>
                    <a:cubicBezTo>
                      <a:pt x="1431281" y="56063"/>
                      <a:pt x="2056924" y="427071"/>
                      <a:pt x="2056924" y="427071"/>
                    </a:cubicBezTo>
                    <a:lnTo>
                      <a:pt x="1886467" y="726109"/>
                    </a:lnTo>
                    <a:cubicBezTo>
                      <a:pt x="1886467" y="726109"/>
                      <a:pt x="1287129" y="425388"/>
                      <a:pt x="1193903" y="425388"/>
                    </a:cubicBezTo>
                    <a:cubicBezTo>
                      <a:pt x="1113935" y="425388"/>
                      <a:pt x="743768" y="706327"/>
                      <a:pt x="426212" y="752309"/>
                    </a:cubicBezTo>
                    <a:cubicBezTo>
                      <a:pt x="373812" y="759885"/>
                      <a:pt x="321938" y="750941"/>
                      <a:pt x="274273" y="746206"/>
                    </a:cubicBezTo>
                    <a:cubicBezTo>
                      <a:pt x="-73061" y="711588"/>
                      <a:pt x="8275" y="220944"/>
                      <a:pt x="8275" y="220944"/>
                    </a:cubicBezTo>
                  </a:path>
                </a:pathLst>
              </a:custGeom>
              <a:solidFill>
                <a:srgbClr val="222256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" name="任意多边形 13">
                <a:extLst>
                  <a:ext uri="{FF2B5EF4-FFF2-40B4-BE49-F238E27FC236}">
                    <a16:creationId xmlns:a16="http://schemas.microsoft.com/office/drawing/2014/main" id="{20174656-9FCE-234A-BE76-F61914243BB1}"/>
                  </a:ext>
                </a:extLst>
              </p:cNvPr>
              <p:cNvSpPr/>
              <p:nvPr/>
            </p:nvSpPr>
            <p:spPr>
              <a:xfrm>
                <a:off x="9195559" y="6245213"/>
                <a:ext cx="2042848" cy="428178"/>
              </a:xfrm>
              <a:custGeom>
                <a:avLst/>
                <a:gdLst>
                  <a:gd name="connsiteX0" fmla="*/ 1659648 w 1659648"/>
                  <a:gd name="connsiteY0" fmla="*/ 347860 h 347860"/>
                  <a:gd name="connsiteX1" fmla="*/ 923208 w 1659648"/>
                  <a:gd name="connsiteY1" fmla="*/ 0 h 347860"/>
                  <a:gd name="connsiteX2" fmla="*/ 0 w 1659648"/>
                  <a:gd name="connsiteY2" fmla="*/ 334287 h 347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59648" h="347860">
                    <a:moveTo>
                      <a:pt x="1659648" y="347860"/>
                    </a:moveTo>
                    <a:cubicBezTo>
                      <a:pt x="1659648" y="347860"/>
                      <a:pt x="1016433" y="0"/>
                      <a:pt x="923208" y="0"/>
                    </a:cubicBezTo>
                    <a:cubicBezTo>
                      <a:pt x="829982" y="0"/>
                      <a:pt x="336917" y="367747"/>
                      <a:pt x="0" y="334287"/>
                    </a:cubicBezTo>
                  </a:path>
                </a:pathLst>
              </a:custGeom>
              <a:noFill/>
              <a:ln w="10519" cap="flat">
                <a:solidFill>
                  <a:srgbClr val="3E49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" name="任意多边形 14">
                <a:extLst>
                  <a:ext uri="{FF2B5EF4-FFF2-40B4-BE49-F238E27FC236}">
                    <a16:creationId xmlns:a16="http://schemas.microsoft.com/office/drawing/2014/main" id="{8BA87411-E8F1-054B-A23E-374AFD15394C}"/>
                  </a:ext>
                </a:extLst>
              </p:cNvPr>
              <p:cNvSpPr/>
              <p:nvPr/>
            </p:nvSpPr>
            <p:spPr>
              <a:xfrm>
                <a:off x="9195689" y="6213222"/>
                <a:ext cx="2059815" cy="430250"/>
              </a:xfrm>
              <a:custGeom>
                <a:avLst/>
                <a:gdLst>
                  <a:gd name="connsiteX0" fmla="*/ 1673432 w 1673432"/>
                  <a:gd name="connsiteY0" fmla="*/ 349544 h 349543"/>
                  <a:gd name="connsiteX1" fmla="*/ 923208 w 1673432"/>
                  <a:gd name="connsiteY1" fmla="*/ 0 h 349543"/>
                  <a:gd name="connsiteX2" fmla="*/ 0 w 1673432"/>
                  <a:gd name="connsiteY2" fmla="*/ 334287 h 349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3432" h="349543">
                    <a:moveTo>
                      <a:pt x="1673432" y="349544"/>
                    </a:moveTo>
                    <a:cubicBezTo>
                      <a:pt x="1673432" y="349544"/>
                      <a:pt x="1016433" y="0"/>
                      <a:pt x="923208" y="0"/>
                    </a:cubicBezTo>
                    <a:cubicBezTo>
                      <a:pt x="829982" y="0"/>
                      <a:pt x="336917" y="367747"/>
                      <a:pt x="0" y="334287"/>
                    </a:cubicBezTo>
                  </a:path>
                </a:pathLst>
              </a:custGeom>
              <a:noFill/>
              <a:ln w="5260" cap="flat">
                <a:solidFill>
                  <a:srgbClr val="3E49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" name="任意多边形 15">
                <a:extLst>
                  <a:ext uri="{FF2B5EF4-FFF2-40B4-BE49-F238E27FC236}">
                    <a16:creationId xmlns:a16="http://schemas.microsoft.com/office/drawing/2014/main" id="{572517BB-ADB8-2F4E-B5B2-D044E583FF26}"/>
                  </a:ext>
                </a:extLst>
              </p:cNvPr>
              <p:cNvSpPr/>
              <p:nvPr/>
            </p:nvSpPr>
            <p:spPr>
              <a:xfrm>
                <a:off x="8985355" y="4737523"/>
                <a:ext cx="169196" cy="248281"/>
              </a:xfrm>
              <a:custGeom>
                <a:avLst/>
                <a:gdLst>
                  <a:gd name="connsiteX0" fmla="*/ 23780 w 137458"/>
                  <a:gd name="connsiteY0" fmla="*/ 105 h 201708"/>
                  <a:gd name="connsiteX1" fmla="*/ 0 w 137458"/>
                  <a:gd name="connsiteY1" fmla="*/ 146257 h 201708"/>
                  <a:gd name="connsiteX2" fmla="*/ 89753 w 137458"/>
                  <a:gd name="connsiteY2" fmla="*/ 201708 h 201708"/>
                  <a:gd name="connsiteX3" fmla="*/ 137313 w 137458"/>
                  <a:gd name="connsiteY3" fmla="*/ 148887 h 201708"/>
                  <a:gd name="connsiteX4" fmla="*/ 116164 w 137458"/>
                  <a:gd name="connsiteY4" fmla="*/ 0 h 201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58" h="201708">
                    <a:moveTo>
                      <a:pt x="23780" y="105"/>
                    </a:moveTo>
                    <a:lnTo>
                      <a:pt x="0" y="146257"/>
                    </a:lnTo>
                    <a:cubicBezTo>
                      <a:pt x="0" y="146257"/>
                      <a:pt x="15678" y="201708"/>
                      <a:pt x="89753" y="201708"/>
                    </a:cubicBezTo>
                    <a:cubicBezTo>
                      <a:pt x="142574" y="201708"/>
                      <a:pt x="137313" y="148887"/>
                      <a:pt x="137313" y="148887"/>
                    </a:cubicBezTo>
                    <a:lnTo>
                      <a:pt x="116164" y="0"/>
                    </a:lnTo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任意多边形 16">
                <a:extLst>
                  <a:ext uri="{FF2B5EF4-FFF2-40B4-BE49-F238E27FC236}">
                    <a16:creationId xmlns:a16="http://schemas.microsoft.com/office/drawing/2014/main" id="{7027FF76-1E5F-674C-B42D-508F98F8C014}"/>
                  </a:ext>
                </a:extLst>
              </p:cNvPr>
              <p:cNvSpPr/>
              <p:nvPr/>
            </p:nvSpPr>
            <p:spPr>
              <a:xfrm>
                <a:off x="8956152" y="4462111"/>
                <a:ext cx="307582" cy="343643"/>
              </a:xfrm>
              <a:custGeom>
                <a:avLst/>
                <a:gdLst>
                  <a:gd name="connsiteX0" fmla="*/ 140941 w 249885"/>
                  <a:gd name="connsiteY0" fmla="*/ 12570 h 279182"/>
                  <a:gd name="connsiteX1" fmla="*/ 203758 w 249885"/>
                  <a:gd name="connsiteY1" fmla="*/ 269414 h 279182"/>
                  <a:gd name="connsiteX2" fmla="*/ 12256 w 249885"/>
                  <a:gd name="connsiteY2" fmla="*/ 193760 h 279182"/>
                  <a:gd name="connsiteX3" fmla="*/ 140941 w 249885"/>
                  <a:gd name="connsiteY3" fmla="*/ 12570 h 27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9885" h="279182">
                    <a:moveTo>
                      <a:pt x="140941" y="12570"/>
                    </a:moveTo>
                    <a:cubicBezTo>
                      <a:pt x="218173" y="68337"/>
                      <a:pt x="305507" y="232166"/>
                      <a:pt x="203758" y="269414"/>
                    </a:cubicBezTo>
                    <a:cubicBezTo>
                      <a:pt x="122948" y="299086"/>
                      <a:pt x="44243" y="257524"/>
                      <a:pt x="12256" y="193760"/>
                    </a:cubicBezTo>
                    <a:cubicBezTo>
                      <a:pt x="-34883" y="99693"/>
                      <a:pt x="63814" y="-43302"/>
                      <a:pt x="140941" y="12570"/>
                    </a:cubicBezTo>
                    <a:close/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任意多边形 17">
                <a:extLst>
                  <a:ext uri="{FF2B5EF4-FFF2-40B4-BE49-F238E27FC236}">
                    <a16:creationId xmlns:a16="http://schemas.microsoft.com/office/drawing/2014/main" id="{DAAD9D04-95D7-D44F-A873-E95A32F75F97}"/>
                  </a:ext>
                </a:extLst>
              </p:cNvPr>
              <p:cNvSpPr/>
              <p:nvPr/>
            </p:nvSpPr>
            <p:spPr>
              <a:xfrm>
                <a:off x="9042730" y="4776377"/>
                <a:ext cx="95323" cy="29400"/>
              </a:xfrm>
              <a:custGeom>
                <a:avLst/>
                <a:gdLst>
                  <a:gd name="connsiteX0" fmla="*/ 77443 w 77442"/>
                  <a:gd name="connsiteY0" fmla="*/ 23885 h 23885"/>
                  <a:gd name="connsiteX1" fmla="*/ 0 w 77442"/>
                  <a:gd name="connsiteY1" fmla="*/ 0 h 23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7442" h="23885">
                    <a:moveTo>
                      <a:pt x="77443" y="23885"/>
                    </a:moveTo>
                    <a:cubicBezTo>
                      <a:pt x="77443" y="23885"/>
                      <a:pt x="43246" y="23885"/>
                      <a:pt x="0" y="0"/>
                    </a:cubicBezTo>
                  </a:path>
                </a:pathLst>
              </a:custGeom>
              <a:noFill/>
              <a:ln w="7889" cap="flat">
                <a:solidFill>
                  <a:srgbClr val="E07A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任意多边形 18">
                <a:extLst>
                  <a:ext uri="{FF2B5EF4-FFF2-40B4-BE49-F238E27FC236}">
                    <a16:creationId xmlns:a16="http://schemas.microsoft.com/office/drawing/2014/main" id="{F87AC598-FB09-F842-8540-36891E75D003}"/>
                  </a:ext>
                </a:extLst>
              </p:cNvPr>
              <p:cNvSpPr/>
              <p:nvPr/>
            </p:nvSpPr>
            <p:spPr>
              <a:xfrm>
                <a:off x="9154611" y="4592966"/>
                <a:ext cx="23998" cy="23996"/>
              </a:xfrm>
              <a:custGeom>
                <a:avLst/>
                <a:gdLst>
                  <a:gd name="connsiteX0" fmla="*/ 123 w 19497"/>
                  <a:gd name="connsiteY0" fmla="*/ 11273 h 19495"/>
                  <a:gd name="connsiteX1" fmla="*/ 11276 w 19497"/>
                  <a:gd name="connsiteY1" fmla="*/ 19375 h 19495"/>
                  <a:gd name="connsiteX2" fmla="*/ 19378 w 19497"/>
                  <a:gd name="connsiteY2" fmla="*/ 8222 h 19495"/>
                  <a:gd name="connsiteX3" fmla="*/ 8225 w 19497"/>
                  <a:gd name="connsiteY3" fmla="*/ 120 h 19495"/>
                  <a:gd name="connsiteX4" fmla="*/ 123 w 19497"/>
                  <a:gd name="connsiteY4" fmla="*/ 11273 h 19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97" h="19495">
                    <a:moveTo>
                      <a:pt x="123" y="11273"/>
                    </a:moveTo>
                    <a:cubicBezTo>
                      <a:pt x="964" y="16534"/>
                      <a:pt x="6015" y="20217"/>
                      <a:pt x="11276" y="19375"/>
                    </a:cubicBezTo>
                    <a:cubicBezTo>
                      <a:pt x="16537" y="18534"/>
                      <a:pt x="20220" y="13483"/>
                      <a:pt x="19378" y="8222"/>
                    </a:cubicBezTo>
                    <a:cubicBezTo>
                      <a:pt x="18536" y="2961"/>
                      <a:pt x="13486" y="-722"/>
                      <a:pt x="8225" y="120"/>
                    </a:cubicBezTo>
                    <a:cubicBezTo>
                      <a:pt x="2858" y="962"/>
                      <a:pt x="-719" y="5907"/>
                      <a:pt x="123" y="11273"/>
                    </a:cubicBezTo>
                    <a:close/>
                  </a:path>
                </a:pathLst>
              </a:custGeom>
              <a:solidFill>
                <a:srgbClr val="33002C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任意多边形 19">
                <a:extLst>
                  <a:ext uri="{FF2B5EF4-FFF2-40B4-BE49-F238E27FC236}">
                    <a16:creationId xmlns:a16="http://schemas.microsoft.com/office/drawing/2014/main" id="{99DF00EA-2C62-9B47-96C2-B6076526463D}"/>
                  </a:ext>
                </a:extLst>
              </p:cNvPr>
              <p:cNvSpPr/>
              <p:nvPr/>
            </p:nvSpPr>
            <p:spPr>
              <a:xfrm>
                <a:off x="9112800" y="4562391"/>
                <a:ext cx="63152" cy="47002"/>
              </a:xfrm>
              <a:custGeom>
                <a:avLst/>
                <a:gdLst>
                  <a:gd name="connsiteX0" fmla="*/ 50190 w 51306"/>
                  <a:gd name="connsiteY0" fmla="*/ 1073 h 38185"/>
                  <a:gd name="connsiteX1" fmla="*/ 0 w 51306"/>
                  <a:gd name="connsiteY1" fmla="*/ 36953 h 38185"/>
                  <a:gd name="connsiteX2" fmla="*/ 2525 w 51306"/>
                  <a:gd name="connsiteY2" fmla="*/ 37268 h 38185"/>
                  <a:gd name="connsiteX3" fmla="*/ 49875 w 51306"/>
                  <a:gd name="connsiteY3" fmla="*/ 4019 h 38185"/>
                  <a:gd name="connsiteX4" fmla="*/ 50190 w 51306"/>
                  <a:gd name="connsiteY4" fmla="*/ 1073 h 38185"/>
                  <a:gd name="connsiteX5" fmla="*/ 50190 w 51306"/>
                  <a:gd name="connsiteY5" fmla="*/ 1073 h 38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306" h="38185">
                    <a:moveTo>
                      <a:pt x="50190" y="1073"/>
                    </a:moveTo>
                    <a:cubicBezTo>
                      <a:pt x="26937" y="-4399"/>
                      <a:pt x="526" y="11595"/>
                      <a:pt x="0" y="36953"/>
                    </a:cubicBezTo>
                    <a:cubicBezTo>
                      <a:pt x="0" y="38426"/>
                      <a:pt x="2104" y="38636"/>
                      <a:pt x="2525" y="37268"/>
                    </a:cubicBezTo>
                    <a:cubicBezTo>
                      <a:pt x="9470" y="15277"/>
                      <a:pt x="25884" y="1388"/>
                      <a:pt x="49875" y="4019"/>
                    </a:cubicBezTo>
                    <a:cubicBezTo>
                      <a:pt x="51558" y="4229"/>
                      <a:pt x="51874" y="1493"/>
                      <a:pt x="50190" y="1073"/>
                    </a:cubicBezTo>
                    <a:lnTo>
                      <a:pt x="50190" y="1073"/>
                    </a:lnTo>
                    <a:close/>
                  </a:path>
                </a:pathLst>
              </a:custGeom>
              <a:solidFill>
                <a:srgbClr val="33002C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任意多边形 20">
                <a:extLst>
                  <a:ext uri="{FF2B5EF4-FFF2-40B4-BE49-F238E27FC236}">
                    <a16:creationId xmlns:a16="http://schemas.microsoft.com/office/drawing/2014/main" id="{8743DCBA-52C2-F447-8083-A0FA5C523061}"/>
                  </a:ext>
                </a:extLst>
              </p:cNvPr>
              <p:cNvSpPr/>
              <p:nvPr/>
            </p:nvSpPr>
            <p:spPr>
              <a:xfrm>
                <a:off x="9202813" y="4576145"/>
                <a:ext cx="72751" cy="89624"/>
              </a:xfrm>
              <a:custGeom>
                <a:avLst/>
                <a:gdLst>
                  <a:gd name="connsiteX0" fmla="*/ 0 w 59104"/>
                  <a:gd name="connsiteY0" fmla="*/ 0 h 72812"/>
                  <a:gd name="connsiteX1" fmla="*/ 59029 w 59104"/>
                  <a:gd name="connsiteY1" fmla="*/ 53242 h 72812"/>
                  <a:gd name="connsiteX2" fmla="*/ 32618 w 59104"/>
                  <a:gd name="connsiteY2" fmla="*/ 72813 h 72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104" h="72812">
                    <a:moveTo>
                      <a:pt x="0" y="0"/>
                    </a:moveTo>
                    <a:cubicBezTo>
                      <a:pt x="0" y="0"/>
                      <a:pt x="61554" y="43561"/>
                      <a:pt x="59029" y="53242"/>
                    </a:cubicBezTo>
                    <a:cubicBezTo>
                      <a:pt x="54925" y="69235"/>
                      <a:pt x="32618" y="72813"/>
                      <a:pt x="32618" y="72813"/>
                    </a:cubicBezTo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任意多边形 21">
                <a:extLst>
                  <a:ext uri="{FF2B5EF4-FFF2-40B4-BE49-F238E27FC236}">
                    <a16:creationId xmlns:a16="http://schemas.microsoft.com/office/drawing/2014/main" id="{0CD23923-C74B-724C-9C88-0EFA50513B89}"/>
                  </a:ext>
                </a:extLst>
              </p:cNvPr>
              <p:cNvSpPr/>
              <p:nvPr/>
            </p:nvSpPr>
            <p:spPr>
              <a:xfrm>
                <a:off x="9180924" y="4678463"/>
                <a:ext cx="69555" cy="69458"/>
              </a:xfrm>
              <a:custGeom>
                <a:avLst/>
                <a:gdLst>
                  <a:gd name="connsiteX0" fmla="*/ 0 w 56507"/>
                  <a:gd name="connsiteY0" fmla="*/ 28094 h 56429"/>
                  <a:gd name="connsiteX1" fmla="*/ 50927 w 56507"/>
                  <a:gd name="connsiteY1" fmla="*/ 0 h 56429"/>
                  <a:gd name="connsiteX2" fmla="*/ 48402 w 56507"/>
                  <a:gd name="connsiteY2" fmla="*/ 51769 h 56429"/>
                  <a:gd name="connsiteX3" fmla="*/ 0 w 56507"/>
                  <a:gd name="connsiteY3" fmla="*/ 28094 h 56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507" h="56429">
                    <a:moveTo>
                      <a:pt x="0" y="28094"/>
                    </a:moveTo>
                    <a:lnTo>
                      <a:pt x="50927" y="0"/>
                    </a:lnTo>
                    <a:cubicBezTo>
                      <a:pt x="50927" y="0"/>
                      <a:pt x="65026" y="42299"/>
                      <a:pt x="48402" y="51769"/>
                    </a:cubicBezTo>
                    <a:cubicBezTo>
                      <a:pt x="16204" y="70182"/>
                      <a:pt x="0" y="28094"/>
                      <a:pt x="0" y="280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任意多边形 22">
                <a:extLst>
                  <a:ext uri="{FF2B5EF4-FFF2-40B4-BE49-F238E27FC236}">
                    <a16:creationId xmlns:a16="http://schemas.microsoft.com/office/drawing/2014/main" id="{840C707D-986C-914D-84A6-9266F024B426}"/>
                  </a:ext>
                </a:extLst>
              </p:cNvPr>
              <p:cNvSpPr/>
              <p:nvPr/>
            </p:nvSpPr>
            <p:spPr>
              <a:xfrm>
                <a:off x="8872547" y="4873512"/>
                <a:ext cx="343087" cy="131525"/>
              </a:xfrm>
              <a:custGeom>
                <a:avLst/>
                <a:gdLst>
                  <a:gd name="connsiteX0" fmla="*/ 0 w 278730"/>
                  <a:gd name="connsiteY0" fmla="*/ 101643 h 106853"/>
                  <a:gd name="connsiteX1" fmla="*/ 32724 w 278730"/>
                  <a:gd name="connsiteY1" fmla="*/ 0 h 106853"/>
                  <a:gd name="connsiteX2" fmla="*/ 278730 w 278730"/>
                  <a:gd name="connsiteY2" fmla="*/ 22202 h 106853"/>
                  <a:gd name="connsiteX3" fmla="*/ 278730 w 278730"/>
                  <a:gd name="connsiteY3" fmla="*/ 77653 h 106853"/>
                  <a:gd name="connsiteX4" fmla="*/ 0 w 278730"/>
                  <a:gd name="connsiteY4" fmla="*/ 101643 h 106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8730" h="106853">
                    <a:moveTo>
                      <a:pt x="0" y="101643"/>
                    </a:moveTo>
                    <a:lnTo>
                      <a:pt x="32724" y="0"/>
                    </a:lnTo>
                    <a:lnTo>
                      <a:pt x="278730" y="22202"/>
                    </a:lnTo>
                    <a:lnTo>
                      <a:pt x="278730" y="77653"/>
                    </a:lnTo>
                    <a:cubicBezTo>
                      <a:pt x="278835" y="77653"/>
                      <a:pt x="135735" y="121635"/>
                      <a:pt x="0" y="10164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D4A0"/>
                  </a:gs>
                  <a:gs pos="100000">
                    <a:srgbClr val="FC8A42"/>
                  </a:gs>
                </a:gsLst>
                <a:lin ang="5400000" scaled="0"/>
              </a:gra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任意多边形 23">
                <a:extLst>
                  <a:ext uri="{FF2B5EF4-FFF2-40B4-BE49-F238E27FC236}">
                    <a16:creationId xmlns:a16="http://schemas.microsoft.com/office/drawing/2014/main" id="{639A1FD2-58CE-BE49-9690-F12226A8AFC6}"/>
                  </a:ext>
                </a:extLst>
              </p:cNvPr>
              <p:cNvSpPr/>
              <p:nvPr/>
            </p:nvSpPr>
            <p:spPr>
              <a:xfrm>
                <a:off x="8680864" y="4969095"/>
                <a:ext cx="1029648" cy="1521937"/>
              </a:xfrm>
              <a:custGeom>
                <a:avLst/>
                <a:gdLst>
                  <a:gd name="connsiteX0" fmla="*/ 434562 w 836505"/>
                  <a:gd name="connsiteY0" fmla="*/ 0 h 1236450"/>
                  <a:gd name="connsiteX1" fmla="*/ 836506 w 836505"/>
                  <a:gd name="connsiteY1" fmla="*/ 806097 h 1236450"/>
                  <a:gd name="connsiteX2" fmla="*/ 88491 w 836505"/>
                  <a:gd name="connsiteY2" fmla="*/ 1236450 h 1236450"/>
                  <a:gd name="connsiteX3" fmla="*/ 0 w 836505"/>
                  <a:gd name="connsiteY3" fmla="*/ 478439 h 1236450"/>
                  <a:gd name="connsiteX4" fmla="*/ 155727 w 836505"/>
                  <a:gd name="connsiteY4" fmla="*/ 23990 h 1236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505" h="1236450">
                    <a:moveTo>
                      <a:pt x="434562" y="0"/>
                    </a:moveTo>
                    <a:cubicBezTo>
                      <a:pt x="633219" y="144784"/>
                      <a:pt x="836506" y="806097"/>
                      <a:pt x="836506" y="806097"/>
                    </a:cubicBezTo>
                    <a:cubicBezTo>
                      <a:pt x="652685" y="1009173"/>
                      <a:pt x="88491" y="1236450"/>
                      <a:pt x="88491" y="1236450"/>
                    </a:cubicBezTo>
                    <a:cubicBezTo>
                      <a:pt x="88491" y="1236450"/>
                      <a:pt x="0" y="753592"/>
                      <a:pt x="0" y="478439"/>
                    </a:cubicBezTo>
                    <a:cubicBezTo>
                      <a:pt x="0" y="203287"/>
                      <a:pt x="155727" y="23990"/>
                      <a:pt x="155727" y="23990"/>
                    </a:cubicBezTo>
                  </a:path>
                </a:pathLst>
              </a:custGeom>
              <a:gradFill>
                <a:gsLst>
                  <a:gs pos="0">
                    <a:srgbClr val="FFD4A0"/>
                  </a:gs>
                  <a:gs pos="100000">
                    <a:srgbClr val="FC8A42"/>
                  </a:gs>
                </a:gsLst>
                <a:lin ang="5400000" scaled="0"/>
              </a:gra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" name="任意多边形 24">
                <a:extLst>
                  <a:ext uri="{FF2B5EF4-FFF2-40B4-BE49-F238E27FC236}">
                    <a16:creationId xmlns:a16="http://schemas.microsoft.com/office/drawing/2014/main" id="{FEFFB10F-82A8-6447-B6BA-632DC4990202}"/>
                  </a:ext>
                </a:extLst>
              </p:cNvPr>
              <p:cNvSpPr/>
              <p:nvPr/>
            </p:nvSpPr>
            <p:spPr>
              <a:xfrm>
                <a:off x="9329867" y="5093817"/>
                <a:ext cx="270428" cy="552772"/>
              </a:xfrm>
              <a:custGeom>
                <a:avLst/>
                <a:gdLst>
                  <a:gd name="connsiteX0" fmla="*/ 219701 w 219701"/>
                  <a:gd name="connsiteY0" fmla="*/ 449083 h 449082"/>
                  <a:gd name="connsiteX1" fmla="*/ 0 w 219701"/>
                  <a:gd name="connsiteY1" fmla="*/ 0 h 449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9701" h="449082">
                    <a:moveTo>
                      <a:pt x="219701" y="449083"/>
                    </a:moveTo>
                    <a:cubicBezTo>
                      <a:pt x="219701" y="449083"/>
                      <a:pt x="90700" y="114059"/>
                      <a:pt x="0" y="0"/>
                    </a:cubicBezTo>
                  </a:path>
                </a:pathLst>
              </a:custGeom>
              <a:noFill/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任意多边形 25">
                <a:extLst>
                  <a:ext uri="{FF2B5EF4-FFF2-40B4-BE49-F238E27FC236}">
                    <a16:creationId xmlns:a16="http://schemas.microsoft.com/office/drawing/2014/main" id="{0E7F645F-B9C2-2345-8EA7-4AD586F7D8BE}"/>
                  </a:ext>
                </a:extLst>
              </p:cNvPr>
              <p:cNvSpPr/>
              <p:nvPr/>
            </p:nvSpPr>
            <p:spPr>
              <a:xfrm>
                <a:off x="8789787" y="5961183"/>
                <a:ext cx="920725" cy="529718"/>
              </a:xfrm>
              <a:custGeom>
                <a:avLst/>
                <a:gdLst>
                  <a:gd name="connsiteX0" fmla="*/ 0 w 748014"/>
                  <a:gd name="connsiteY0" fmla="*/ 430354 h 430353"/>
                  <a:gd name="connsiteX1" fmla="*/ 748015 w 748014"/>
                  <a:gd name="connsiteY1" fmla="*/ 0 h 430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48014" h="430353">
                    <a:moveTo>
                      <a:pt x="0" y="430354"/>
                    </a:moveTo>
                    <a:cubicBezTo>
                      <a:pt x="0" y="430354"/>
                      <a:pt x="513793" y="234327"/>
                      <a:pt x="748015" y="0"/>
                    </a:cubicBezTo>
                  </a:path>
                </a:pathLst>
              </a:custGeom>
              <a:noFill/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任意多边形 26">
                <a:extLst>
                  <a:ext uri="{FF2B5EF4-FFF2-40B4-BE49-F238E27FC236}">
                    <a16:creationId xmlns:a16="http://schemas.microsoft.com/office/drawing/2014/main" id="{86791B8E-9FAB-CB4E-9F72-D841726BD4B4}"/>
                  </a:ext>
                </a:extLst>
              </p:cNvPr>
              <p:cNvSpPr/>
              <p:nvPr/>
            </p:nvSpPr>
            <p:spPr>
              <a:xfrm>
                <a:off x="8822943" y="6407624"/>
                <a:ext cx="11268" cy="63850"/>
              </a:xfrm>
              <a:custGeom>
                <a:avLst/>
                <a:gdLst>
                  <a:gd name="connsiteX0" fmla="*/ 9154 w 9154"/>
                  <a:gd name="connsiteY0" fmla="*/ 51874 h 51873"/>
                  <a:gd name="connsiteX1" fmla="*/ 0 w 9154"/>
                  <a:gd name="connsiteY1" fmla="*/ 0 h 5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54" h="51873">
                    <a:moveTo>
                      <a:pt x="9154" y="51874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任意多边形 27">
                <a:extLst>
                  <a:ext uri="{FF2B5EF4-FFF2-40B4-BE49-F238E27FC236}">
                    <a16:creationId xmlns:a16="http://schemas.microsoft.com/office/drawing/2014/main" id="{1E5A0B02-7F28-E740-8A89-74496BDFDD4E}"/>
                  </a:ext>
                </a:extLst>
              </p:cNvPr>
              <p:cNvSpPr/>
              <p:nvPr/>
            </p:nvSpPr>
            <p:spPr>
              <a:xfrm>
                <a:off x="8890421" y="6380296"/>
                <a:ext cx="11268" cy="63721"/>
              </a:xfrm>
              <a:custGeom>
                <a:avLst/>
                <a:gdLst>
                  <a:gd name="connsiteX0" fmla="*/ 9154 w 9154"/>
                  <a:gd name="connsiteY0" fmla="*/ 51769 h 51768"/>
                  <a:gd name="connsiteX1" fmla="*/ 0 w 9154"/>
                  <a:gd name="connsiteY1" fmla="*/ 0 h 5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54" h="51768">
                    <a:moveTo>
                      <a:pt x="9154" y="51769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任意多边形 28">
                <a:extLst>
                  <a:ext uri="{FF2B5EF4-FFF2-40B4-BE49-F238E27FC236}">
                    <a16:creationId xmlns:a16="http://schemas.microsoft.com/office/drawing/2014/main" id="{493D1ED5-F355-7148-81A9-745CF900E0CB}"/>
                  </a:ext>
                </a:extLst>
              </p:cNvPr>
              <p:cNvSpPr/>
              <p:nvPr/>
            </p:nvSpPr>
            <p:spPr>
              <a:xfrm>
                <a:off x="8786403" y="5381083"/>
                <a:ext cx="89641" cy="1071741"/>
              </a:xfrm>
              <a:custGeom>
                <a:avLst/>
                <a:gdLst>
                  <a:gd name="connsiteX0" fmla="*/ 72826 w 72826"/>
                  <a:gd name="connsiteY0" fmla="*/ 870702 h 870702"/>
                  <a:gd name="connsiteX1" fmla="*/ 18006 w 72826"/>
                  <a:gd name="connsiteY1" fmla="*/ 0 h 87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826" h="870702">
                    <a:moveTo>
                      <a:pt x="72826" y="870702"/>
                    </a:moveTo>
                    <a:cubicBezTo>
                      <a:pt x="72826" y="870702"/>
                      <a:pt x="-43653" y="225067"/>
                      <a:pt x="18006" y="0"/>
                    </a:cubicBezTo>
                  </a:path>
                </a:pathLst>
              </a:custGeom>
              <a:noFill/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任意多边形 29">
                <a:extLst>
                  <a:ext uri="{FF2B5EF4-FFF2-40B4-BE49-F238E27FC236}">
                    <a16:creationId xmlns:a16="http://schemas.microsoft.com/office/drawing/2014/main" id="{BCFE5C7D-1953-AB4A-B5E5-D6B199A9AC5E}"/>
                  </a:ext>
                </a:extLst>
              </p:cNvPr>
              <p:cNvSpPr/>
              <p:nvPr/>
            </p:nvSpPr>
            <p:spPr>
              <a:xfrm>
                <a:off x="8951552" y="6354781"/>
                <a:ext cx="17614" cy="56856"/>
              </a:xfrm>
              <a:custGeom>
                <a:avLst/>
                <a:gdLst>
                  <a:gd name="connsiteX0" fmla="*/ 14310 w 14310"/>
                  <a:gd name="connsiteY0" fmla="*/ 46192 h 46191"/>
                  <a:gd name="connsiteX1" fmla="*/ 0 w 14310"/>
                  <a:gd name="connsiteY1" fmla="*/ 0 h 46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310" h="46191">
                    <a:moveTo>
                      <a:pt x="14310" y="46192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任意多边形 30">
                <a:extLst>
                  <a:ext uri="{FF2B5EF4-FFF2-40B4-BE49-F238E27FC236}">
                    <a16:creationId xmlns:a16="http://schemas.microsoft.com/office/drawing/2014/main" id="{6A147A07-D82D-CB45-88CC-FF520F144B65}"/>
                  </a:ext>
                </a:extLst>
              </p:cNvPr>
              <p:cNvSpPr/>
              <p:nvPr/>
            </p:nvSpPr>
            <p:spPr>
              <a:xfrm>
                <a:off x="9019288" y="6323828"/>
                <a:ext cx="17225" cy="57893"/>
              </a:xfrm>
              <a:custGeom>
                <a:avLst/>
                <a:gdLst>
                  <a:gd name="connsiteX0" fmla="*/ 0 w 13994"/>
                  <a:gd name="connsiteY0" fmla="*/ 0 h 47033"/>
                  <a:gd name="connsiteX1" fmla="*/ 13994 w 13994"/>
                  <a:gd name="connsiteY1" fmla="*/ 47034 h 47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994" h="47033">
                    <a:moveTo>
                      <a:pt x="0" y="0"/>
                    </a:moveTo>
                    <a:lnTo>
                      <a:pt x="13994" y="47034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任意多边形 31">
                <a:extLst>
                  <a:ext uri="{FF2B5EF4-FFF2-40B4-BE49-F238E27FC236}">
                    <a16:creationId xmlns:a16="http://schemas.microsoft.com/office/drawing/2014/main" id="{6A7998E0-CC25-454F-9F46-0CA40F78A57D}"/>
                  </a:ext>
                </a:extLst>
              </p:cNvPr>
              <p:cNvSpPr/>
              <p:nvPr/>
            </p:nvSpPr>
            <p:spPr>
              <a:xfrm>
                <a:off x="9084694" y="6295981"/>
                <a:ext cx="19297" cy="55821"/>
              </a:xfrm>
              <a:custGeom>
                <a:avLst/>
                <a:gdLst>
                  <a:gd name="connsiteX0" fmla="*/ 15678 w 15677"/>
                  <a:gd name="connsiteY0" fmla="*/ 45350 h 45350"/>
                  <a:gd name="connsiteX1" fmla="*/ 0 w 15677"/>
                  <a:gd name="connsiteY1" fmla="*/ 0 h 4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77" h="45350">
                    <a:moveTo>
                      <a:pt x="15678" y="45350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任意多边形 32">
                <a:extLst>
                  <a:ext uri="{FF2B5EF4-FFF2-40B4-BE49-F238E27FC236}">
                    <a16:creationId xmlns:a16="http://schemas.microsoft.com/office/drawing/2014/main" id="{839634BC-73A1-4B4F-B5F6-0778C97F6C0E}"/>
                  </a:ext>
                </a:extLst>
              </p:cNvPr>
              <p:cNvSpPr/>
              <p:nvPr/>
            </p:nvSpPr>
            <p:spPr>
              <a:xfrm>
                <a:off x="9151395" y="6260105"/>
                <a:ext cx="18262" cy="56727"/>
              </a:xfrm>
              <a:custGeom>
                <a:avLst/>
                <a:gdLst>
                  <a:gd name="connsiteX0" fmla="*/ 14836 w 14836"/>
                  <a:gd name="connsiteY0" fmla="*/ 46087 h 46086"/>
                  <a:gd name="connsiteX1" fmla="*/ 0 w 14836"/>
                  <a:gd name="connsiteY1" fmla="*/ 0 h 46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836" h="46086">
                    <a:moveTo>
                      <a:pt x="14836" y="46087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任意多边形 33">
                <a:extLst>
                  <a:ext uri="{FF2B5EF4-FFF2-40B4-BE49-F238E27FC236}">
                    <a16:creationId xmlns:a16="http://schemas.microsoft.com/office/drawing/2014/main" id="{FE906ED4-EE2E-D648-A274-4B43B7DEF3DF}"/>
                  </a:ext>
                </a:extLst>
              </p:cNvPr>
              <p:cNvSpPr/>
              <p:nvPr/>
            </p:nvSpPr>
            <p:spPr>
              <a:xfrm>
                <a:off x="9213562" y="6225136"/>
                <a:ext cx="23441" cy="57893"/>
              </a:xfrm>
              <a:custGeom>
                <a:avLst/>
                <a:gdLst>
                  <a:gd name="connsiteX0" fmla="*/ 19045 w 19044"/>
                  <a:gd name="connsiteY0" fmla="*/ 47034 h 47033"/>
                  <a:gd name="connsiteX1" fmla="*/ 0 w 19044"/>
                  <a:gd name="connsiteY1" fmla="*/ 0 h 47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044" h="47033">
                    <a:moveTo>
                      <a:pt x="19045" y="47034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任意多边形 34">
                <a:extLst>
                  <a:ext uri="{FF2B5EF4-FFF2-40B4-BE49-F238E27FC236}">
                    <a16:creationId xmlns:a16="http://schemas.microsoft.com/office/drawing/2014/main" id="{BBA1B3DE-D783-8E4C-BF32-5F9935542AEB}"/>
                  </a:ext>
                </a:extLst>
              </p:cNvPr>
              <p:cNvSpPr/>
              <p:nvPr/>
            </p:nvSpPr>
            <p:spPr>
              <a:xfrm>
                <a:off x="9284406" y="6191204"/>
                <a:ext cx="18131" cy="56987"/>
              </a:xfrm>
              <a:custGeom>
                <a:avLst/>
                <a:gdLst>
                  <a:gd name="connsiteX0" fmla="*/ 14731 w 14730"/>
                  <a:gd name="connsiteY0" fmla="*/ 46297 h 46297"/>
                  <a:gd name="connsiteX1" fmla="*/ 0 w 14730"/>
                  <a:gd name="connsiteY1" fmla="*/ 0 h 4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730" h="46297">
                    <a:moveTo>
                      <a:pt x="14731" y="46297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任意多边形 35">
                <a:extLst>
                  <a:ext uri="{FF2B5EF4-FFF2-40B4-BE49-F238E27FC236}">
                    <a16:creationId xmlns:a16="http://schemas.microsoft.com/office/drawing/2014/main" id="{4B90B7CE-2988-9A49-BBCB-E7EE360A59A7}"/>
                  </a:ext>
                </a:extLst>
              </p:cNvPr>
              <p:cNvSpPr/>
              <p:nvPr/>
            </p:nvSpPr>
            <p:spPr>
              <a:xfrm>
                <a:off x="9350589" y="6155587"/>
                <a:ext cx="17484" cy="57505"/>
              </a:xfrm>
              <a:custGeom>
                <a:avLst/>
                <a:gdLst>
                  <a:gd name="connsiteX0" fmla="*/ 14205 w 14204"/>
                  <a:gd name="connsiteY0" fmla="*/ 46718 h 46718"/>
                  <a:gd name="connsiteX1" fmla="*/ 0 w 14204"/>
                  <a:gd name="connsiteY1" fmla="*/ 0 h 46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04" h="46718">
                    <a:moveTo>
                      <a:pt x="14205" y="46718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任意多边形 36">
                <a:extLst>
                  <a:ext uri="{FF2B5EF4-FFF2-40B4-BE49-F238E27FC236}">
                    <a16:creationId xmlns:a16="http://schemas.microsoft.com/office/drawing/2014/main" id="{F149EC8A-6544-3448-A6BF-97838C8D1462}"/>
                  </a:ext>
                </a:extLst>
              </p:cNvPr>
              <p:cNvSpPr/>
              <p:nvPr/>
            </p:nvSpPr>
            <p:spPr>
              <a:xfrm>
                <a:off x="9412498" y="6114530"/>
                <a:ext cx="21240" cy="53748"/>
              </a:xfrm>
              <a:custGeom>
                <a:avLst/>
                <a:gdLst>
                  <a:gd name="connsiteX0" fmla="*/ 17256 w 17256"/>
                  <a:gd name="connsiteY0" fmla="*/ 43667 h 43666"/>
                  <a:gd name="connsiteX1" fmla="*/ 0 w 17256"/>
                  <a:gd name="connsiteY1" fmla="*/ 0 h 43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256" h="43666">
                    <a:moveTo>
                      <a:pt x="17256" y="43667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任意多边形 37">
                <a:extLst>
                  <a:ext uri="{FF2B5EF4-FFF2-40B4-BE49-F238E27FC236}">
                    <a16:creationId xmlns:a16="http://schemas.microsoft.com/office/drawing/2014/main" id="{F081D898-37E0-6B43-B442-67677C734E69}"/>
                  </a:ext>
                </a:extLst>
              </p:cNvPr>
              <p:cNvSpPr/>
              <p:nvPr/>
            </p:nvSpPr>
            <p:spPr>
              <a:xfrm>
                <a:off x="9475184" y="6072308"/>
                <a:ext cx="24737" cy="55303"/>
              </a:xfrm>
              <a:custGeom>
                <a:avLst/>
                <a:gdLst>
                  <a:gd name="connsiteX0" fmla="*/ 20097 w 20097"/>
                  <a:gd name="connsiteY0" fmla="*/ 44929 h 44929"/>
                  <a:gd name="connsiteX1" fmla="*/ 0 w 20097"/>
                  <a:gd name="connsiteY1" fmla="*/ 0 h 44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97" h="44929">
                    <a:moveTo>
                      <a:pt x="20097" y="44929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" name="任意多边形 38">
                <a:extLst>
                  <a:ext uri="{FF2B5EF4-FFF2-40B4-BE49-F238E27FC236}">
                    <a16:creationId xmlns:a16="http://schemas.microsoft.com/office/drawing/2014/main" id="{0E18618D-864E-5342-8FD5-44F713F09A64}"/>
                  </a:ext>
                </a:extLst>
              </p:cNvPr>
              <p:cNvSpPr/>
              <p:nvPr/>
            </p:nvSpPr>
            <p:spPr>
              <a:xfrm>
                <a:off x="9542402" y="6024129"/>
                <a:ext cx="22275" cy="58282"/>
              </a:xfrm>
              <a:custGeom>
                <a:avLst/>
                <a:gdLst>
                  <a:gd name="connsiteX0" fmla="*/ 18098 w 18097"/>
                  <a:gd name="connsiteY0" fmla="*/ 47349 h 47349"/>
                  <a:gd name="connsiteX1" fmla="*/ 0 w 18097"/>
                  <a:gd name="connsiteY1" fmla="*/ 0 h 47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97" h="47349">
                    <a:moveTo>
                      <a:pt x="18098" y="47349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" name="任意多边形 39">
                <a:extLst>
                  <a:ext uri="{FF2B5EF4-FFF2-40B4-BE49-F238E27FC236}">
                    <a16:creationId xmlns:a16="http://schemas.microsoft.com/office/drawing/2014/main" id="{A84C44AD-F3BE-E94C-82FC-DCE246DE5939}"/>
                  </a:ext>
                </a:extLst>
              </p:cNvPr>
              <p:cNvSpPr/>
              <p:nvPr/>
            </p:nvSpPr>
            <p:spPr>
              <a:xfrm>
                <a:off x="9604440" y="5977762"/>
                <a:ext cx="30953" cy="48827"/>
              </a:xfrm>
              <a:custGeom>
                <a:avLst/>
                <a:gdLst>
                  <a:gd name="connsiteX0" fmla="*/ 25148 w 25147"/>
                  <a:gd name="connsiteY0" fmla="*/ 39668 h 39668"/>
                  <a:gd name="connsiteX1" fmla="*/ 0 w 25147"/>
                  <a:gd name="connsiteY1" fmla="*/ 0 h 39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147" h="39668">
                    <a:moveTo>
                      <a:pt x="25148" y="39668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" name="任意多边形 40">
                <a:extLst>
                  <a:ext uri="{FF2B5EF4-FFF2-40B4-BE49-F238E27FC236}">
                    <a16:creationId xmlns:a16="http://schemas.microsoft.com/office/drawing/2014/main" id="{3FA8A401-9E3D-5448-AA57-06A51EA81597}"/>
                  </a:ext>
                </a:extLst>
              </p:cNvPr>
              <p:cNvSpPr/>
              <p:nvPr/>
            </p:nvSpPr>
            <p:spPr>
              <a:xfrm>
                <a:off x="9672695" y="5926602"/>
                <a:ext cx="17743" cy="51158"/>
              </a:xfrm>
              <a:custGeom>
                <a:avLst/>
                <a:gdLst>
                  <a:gd name="connsiteX0" fmla="*/ 14415 w 14415"/>
                  <a:gd name="connsiteY0" fmla="*/ 41562 h 41562"/>
                  <a:gd name="connsiteX1" fmla="*/ 0 w 14415"/>
                  <a:gd name="connsiteY1" fmla="*/ 0 h 41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415" h="41562">
                    <a:moveTo>
                      <a:pt x="14415" y="41562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" name="任意多边形 41">
                <a:extLst>
                  <a:ext uri="{FF2B5EF4-FFF2-40B4-BE49-F238E27FC236}">
                    <a16:creationId xmlns:a16="http://schemas.microsoft.com/office/drawing/2014/main" id="{8D0EC8B3-7FB0-E348-B58F-BAED38277F4D}"/>
                  </a:ext>
                </a:extLst>
              </p:cNvPr>
              <p:cNvSpPr/>
              <p:nvPr/>
            </p:nvSpPr>
            <p:spPr>
              <a:xfrm>
                <a:off x="8912827" y="4873383"/>
                <a:ext cx="302936" cy="27456"/>
              </a:xfrm>
              <a:custGeom>
                <a:avLst/>
                <a:gdLst>
                  <a:gd name="connsiteX0" fmla="*/ 0 w 246111"/>
                  <a:gd name="connsiteY0" fmla="*/ 0 h 22306"/>
                  <a:gd name="connsiteX1" fmla="*/ 246112 w 246111"/>
                  <a:gd name="connsiteY1" fmla="*/ 22307 h 22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6111" h="22306">
                    <a:moveTo>
                      <a:pt x="0" y="0"/>
                    </a:moveTo>
                    <a:lnTo>
                      <a:pt x="246112" y="22307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5" name="任意多边形 42">
                <a:extLst>
                  <a:ext uri="{FF2B5EF4-FFF2-40B4-BE49-F238E27FC236}">
                    <a16:creationId xmlns:a16="http://schemas.microsoft.com/office/drawing/2014/main" id="{53E4FA95-4B80-BA4A-9AF4-3EB54A52983E}"/>
                  </a:ext>
                </a:extLst>
              </p:cNvPr>
              <p:cNvSpPr/>
              <p:nvPr/>
            </p:nvSpPr>
            <p:spPr>
              <a:xfrm>
                <a:off x="8923189" y="4953941"/>
                <a:ext cx="292575" cy="20110"/>
              </a:xfrm>
              <a:custGeom>
                <a:avLst/>
                <a:gdLst>
                  <a:gd name="connsiteX0" fmla="*/ 0 w 237693"/>
                  <a:gd name="connsiteY0" fmla="*/ 0 h 16338"/>
                  <a:gd name="connsiteX1" fmla="*/ 237694 w 237693"/>
                  <a:gd name="connsiteY1" fmla="*/ 10101 h 16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693" h="16338">
                    <a:moveTo>
                      <a:pt x="0" y="0"/>
                    </a:moveTo>
                    <a:cubicBezTo>
                      <a:pt x="0" y="0"/>
                      <a:pt x="114691" y="28620"/>
                      <a:pt x="237694" y="10101"/>
                    </a:cubicBezTo>
                  </a:path>
                </a:pathLst>
              </a:custGeom>
              <a:noFill/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任意多边形 43">
                <a:extLst>
                  <a:ext uri="{FF2B5EF4-FFF2-40B4-BE49-F238E27FC236}">
                    <a16:creationId xmlns:a16="http://schemas.microsoft.com/office/drawing/2014/main" id="{27775FF8-4C5C-A843-AE48-C98CFEBA2812}"/>
                  </a:ext>
                </a:extLst>
              </p:cNvPr>
              <p:cNvSpPr/>
              <p:nvPr/>
            </p:nvSpPr>
            <p:spPr>
              <a:xfrm>
                <a:off x="8936010" y="4875714"/>
                <a:ext cx="2461" cy="36523"/>
              </a:xfrm>
              <a:custGeom>
                <a:avLst/>
                <a:gdLst>
                  <a:gd name="connsiteX0" fmla="*/ 1999 w 1999"/>
                  <a:gd name="connsiteY0" fmla="*/ 0 h 29672"/>
                  <a:gd name="connsiteX1" fmla="*/ 0 w 1999"/>
                  <a:gd name="connsiteY1" fmla="*/ 29672 h 29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9" h="29672">
                    <a:moveTo>
                      <a:pt x="1999" y="0"/>
                    </a:moveTo>
                    <a:lnTo>
                      <a:pt x="0" y="29672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任意多边形 44">
                <a:extLst>
                  <a:ext uri="{FF2B5EF4-FFF2-40B4-BE49-F238E27FC236}">
                    <a16:creationId xmlns:a16="http://schemas.microsoft.com/office/drawing/2014/main" id="{98B169A9-13AC-5947-9BB2-949A095808FA}"/>
                  </a:ext>
                </a:extLst>
              </p:cNvPr>
              <p:cNvSpPr/>
              <p:nvPr/>
            </p:nvSpPr>
            <p:spPr>
              <a:xfrm>
                <a:off x="8980046" y="4881412"/>
                <a:ext cx="2461" cy="36523"/>
              </a:xfrm>
              <a:custGeom>
                <a:avLst/>
                <a:gdLst>
                  <a:gd name="connsiteX0" fmla="*/ 1999 w 1999"/>
                  <a:gd name="connsiteY0" fmla="*/ 0 h 29672"/>
                  <a:gd name="connsiteX1" fmla="*/ 0 w 1999"/>
                  <a:gd name="connsiteY1" fmla="*/ 29672 h 29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9" h="29672">
                    <a:moveTo>
                      <a:pt x="1999" y="0"/>
                    </a:moveTo>
                    <a:lnTo>
                      <a:pt x="0" y="29672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" name="任意多边形 45">
                <a:extLst>
                  <a:ext uri="{FF2B5EF4-FFF2-40B4-BE49-F238E27FC236}">
                    <a16:creationId xmlns:a16="http://schemas.microsoft.com/office/drawing/2014/main" id="{4AB9B15F-6439-8D47-A149-283ED5BCF0C9}"/>
                  </a:ext>
                </a:extLst>
              </p:cNvPr>
              <p:cNvSpPr/>
              <p:nvPr/>
            </p:nvSpPr>
            <p:spPr>
              <a:xfrm>
                <a:off x="9024081" y="4887111"/>
                <a:ext cx="2330" cy="36523"/>
              </a:xfrm>
              <a:custGeom>
                <a:avLst/>
                <a:gdLst>
                  <a:gd name="connsiteX0" fmla="*/ 1894 w 1893"/>
                  <a:gd name="connsiteY0" fmla="*/ 0 h 29672"/>
                  <a:gd name="connsiteX1" fmla="*/ 0 w 1893"/>
                  <a:gd name="connsiteY1" fmla="*/ 29672 h 29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93" h="29672">
                    <a:moveTo>
                      <a:pt x="1894" y="0"/>
                    </a:moveTo>
                    <a:lnTo>
                      <a:pt x="0" y="29672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" name="任意多边形 46">
                <a:extLst>
                  <a:ext uri="{FF2B5EF4-FFF2-40B4-BE49-F238E27FC236}">
                    <a16:creationId xmlns:a16="http://schemas.microsoft.com/office/drawing/2014/main" id="{7C7B87E5-860A-9149-A7FD-1562A43150D2}"/>
                  </a:ext>
                </a:extLst>
              </p:cNvPr>
              <p:cNvSpPr/>
              <p:nvPr/>
            </p:nvSpPr>
            <p:spPr>
              <a:xfrm>
                <a:off x="9070448" y="4889572"/>
                <a:ext cx="2461" cy="36394"/>
              </a:xfrm>
              <a:custGeom>
                <a:avLst/>
                <a:gdLst>
                  <a:gd name="connsiteX0" fmla="*/ 1999 w 1999"/>
                  <a:gd name="connsiteY0" fmla="*/ 0 h 29567"/>
                  <a:gd name="connsiteX1" fmla="*/ 0 w 1999"/>
                  <a:gd name="connsiteY1" fmla="*/ 29567 h 29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9" h="29567">
                    <a:moveTo>
                      <a:pt x="1999" y="0"/>
                    </a:moveTo>
                    <a:lnTo>
                      <a:pt x="0" y="29567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0" name="任意多边形 47">
                <a:extLst>
                  <a:ext uri="{FF2B5EF4-FFF2-40B4-BE49-F238E27FC236}">
                    <a16:creationId xmlns:a16="http://schemas.microsoft.com/office/drawing/2014/main" id="{79783021-418A-D54D-A7C8-C0A712019267}"/>
                  </a:ext>
                </a:extLst>
              </p:cNvPr>
              <p:cNvSpPr/>
              <p:nvPr/>
            </p:nvSpPr>
            <p:spPr>
              <a:xfrm>
                <a:off x="9114483" y="4891774"/>
                <a:ext cx="2461" cy="36523"/>
              </a:xfrm>
              <a:custGeom>
                <a:avLst/>
                <a:gdLst>
                  <a:gd name="connsiteX0" fmla="*/ 1999 w 1999"/>
                  <a:gd name="connsiteY0" fmla="*/ 0 h 29672"/>
                  <a:gd name="connsiteX1" fmla="*/ 0 w 1999"/>
                  <a:gd name="connsiteY1" fmla="*/ 29672 h 29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9" h="29672">
                    <a:moveTo>
                      <a:pt x="1999" y="0"/>
                    </a:moveTo>
                    <a:lnTo>
                      <a:pt x="0" y="29672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1" name="任意多边形 48">
                <a:extLst>
                  <a:ext uri="{FF2B5EF4-FFF2-40B4-BE49-F238E27FC236}">
                    <a16:creationId xmlns:a16="http://schemas.microsoft.com/office/drawing/2014/main" id="{B141C57D-5351-F14A-BE45-06662A2B6A88}"/>
                  </a:ext>
                </a:extLst>
              </p:cNvPr>
              <p:cNvSpPr/>
              <p:nvPr/>
            </p:nvSpPr>
            <p:spPr>
              <a:xfrm>
                <a:off x="9156058" y="4896695"/>
                <a:ext cx="2461" cy="36523"/>
              </a:xfrm>
              <a:custGeom>
                <a:avLst/>
                <a:gdLst>
                  <a:gd name="connsiteX0" fmla="*/ 1999 w 1999"/>
                  <a:gd name="connsiteY0" fmla="*/ 0 h 29672"/>
                  <a:gd name="connsiteX1" fmla="*/ 0 w 1999"/>
                  <a:gd name="connsiteY1" fmla="*/ 29672 h 29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9" h="29672">
                    <a:moveTo>
                      <a:pt x="1999" y="0"/>
                    </a:moveTo>
                    <a:lnTo>
                      <a:pt x="0" y="29672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2" name="任意多边形 49">
                <a:extLst>
                  <a:ext uri="{FF2B5EF4-FFF2-40B4-BE49-F238E27FC236}">
                    <a16:creationId xmlns:a16="http://schemas.microsoft.com/office/drawing/2014/main" id="{0616D959-0102-7F4D-B2E4-0C41BE5D04F5}"/>
                  </a:ext>
                </a:extLst>
              </p:cNvPr>
              <p:cNvSpPr/>
              <p:nvPr/>
            </p:nvSpPr>
            <p:spPr>
              <a:xfrm>
                <a:off x="9200480" y="4899674"/>
                <a:ext cx="2461" cy="36523"/>
              </a:xfrm>
              <a:custGeom>
                <a:avLst/>
                <a:gdLst>
                  <a:gd name="connsiteX0" fmla="*/ 1999 w 1999"/>
                  <a:gd name="connsiteY0" fmla="*/ 0 h 29672"/>
                  <a:gd name="connsiteX1" fmla="*/ 0 w 1999"/>
                  <a:gd name="connsiteY1" fmla="*/ 29672 h 29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9" h="29672">
                    <a:moveTo>
                      <a:pt x="1999" y="0"/>
                    </a:moveTo>
                    <a:lnTo>
                      <a:pt x="0" y="29672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86AEC229-ABFB-2849-9B6B-5CE703DD3E25}"/>
                  </a:ext>
                </a:extLst>
              </p:cNvPr>
              <p:cNvGrpSpPr/>
              <p:nvPr/>
            </p:nvGrpSpPr>
            <p:grpSpPr>
              <a:xfrm>
                <a:off x="10331931" y="6174239"/>
                <a:ext cx="641750" cy="643304"/>
                <a:chOff x="14198456" y="5195558"/>
                <a:chExt cx="521369" cy="522632"/>
              </a:xfrm>
            </p:grpSpPr>
            <p:sp>
              <p:nvSpPr>
                <p:cNvPr id="88" name="任意多边形 85">
                  <a:extLst>
                    <a:ext uri="{FF2B5EF4-FFF2-40B4-BE49-F238E27FC236}">
                      <a16:creationId xmlns:a16="http://schemas.microsoft.com/office/drawing/2014/main" id="{A2ACA7DE-AEE2-1448-9FE4-E2B01C75F759}"/>
                    </a:ext>
                  </a:extLst>
                </p:cNvPr>
                <p:cNvSpPr/>
                <p:nvPr/>
              </p:nvSpPr>
              <p:spPr>
                <a:xfrm>
                  <a:off x="14303150" y="5665895"/>
                  <a:ext cx="416674" cy="52294"/>
                </a:xfrm>
                <a:custGeom>
                  <a:avLst/>
                  <a:gdLst>
                    <a:gd name="connsiteX0" fmla="*/ 0 w 416674"/>
                    <a:gd name="connsiteY0" fmla="*/ 43982 h 52294"/>
                    <a:gd name="connsiteX1" fmla="*/ 0 w 416674"/>
                    <a:gd name="connsiteY1" fmla="*/ 20729 h 52294"/>
                    <a:gd name="connsiteX2" fmla="*/ 378164 w 416674"/>
                    <a:gd name="connsiteY2" fmla="*/ 20729 h 52294"/>
                    <a:gd name="connsiteX3" fmla="*/ 414044 w 416674"/>
                    <a:gd name="connsiteY3" fmla="*/ 421 h 52294"/>
                    <a:gd name="connsiteX4" fmla="*/ 416675 w 416674"/>
                    <a:gd name="connsiteY4" fmla="*/ 0 h 52294"/>
                    <a:gd name="connsiteX5" fmla="*/ 416675 w 416674"/>
                    <a:gd name="connsiteY5" fmla="*/ 37353 h 52294"/>
                    <a:gd name="connsiteX6" fmla="*/ 415202 w 416674"/>
                    <a:gd name="connsiteY6" fmla="*/ 41141 h 52294"/>
                    <a:gd name="connsiteX7" fmla="*/ 414254 w 416674"/>
                    <a:gd name="connsiteY7" fmla="*/ 42088 h 52294"/>
                    <a:gd name="connsiteX8" fmla="*/ 390790 w 416674"/>
                    <a:gd name="connsiteY8" fmla="*/ 52295 h 52294"/>
                    <a:gd name="connsiteX9" fmla="*/ 8207 w 416674"/>
                    <a:gd name="connsiteY9" fmla="*/ 52295 h 52294"/>
                    <a:gd name="connsiteX10" fmla="*/ 0 w 416674"/>
                    <a:gd name="connsiteY10" fmla="*/ 43982 h 52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16674" h="52294">
                      <a:moveTo>
                        <a:pt x="0" y="43982"/>
                      </a:moveTo>
                      <a:lnTo>
                        <a:pt x="0" y="20729"/>
                      </a:lnTo>
                      <a:lnTo>
                        <a:pt x="378164" y="20729"/>
                      </a:lnTo>
                      <a:cubicBezTo>
                        <a:pt x="392895" y="20729"/>
                        <a:pt x="406468" y="13047"/>
                        <a:pt x="414044" y="421"/>
                      </a:cubicBezTo>
                      <a:lnTo>
                        <a:pt x="416675" y="0"/>
                      </a:lnTo>
                      <a:lnTo>
                        <a:pt x="416675" y="37353"/>
                      </a:lnTo>
                      <a:cubicBezTo>
                        <a:pt x="416675" y="38721"/>
                        <a:pt x="416148" y="40089"/>
                        <a:pt x="415202" y="41141"/>
                      </a:cubicBezTo>
                      <a:lnTo>
                        <a:pt x="414254" y="42088"/>
                      </a:lnTo>
                      <a:cubicBezTo>
                        <a:pt x="408152" y="48612"/>
                        <a:pt x="399734" y="52295"/>
                        <a:pt x="390790" y="52295"/>
                      </a:cubicBezTo>
                      <a:lnTo>
                        <a:pt x="8207" y="52295"/>
                      </a:lnTo>
                      <a:cubicBezTo>
                        <a:pt x="3683" y="52189"/>
                        <a:pt x="0" y="48507"/>
                        <a:pt x="0" y="43982"/>
                      </a:cubicBezTo>
                      <a:close/>
                    </a:path>
                  </a:pathLst>
                </a:custGeom>
                <a:solidFill>
                  <a:srgbClr val="3E49E1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" name="任意多边形 86">
                  <a:extLst>
                    <a:ext uri="{FF2B5EF4-FFF2-40B4-BE49-F238E27FC236}">
                      <a16:creationId xmlns:a16="http://schemas.microsoft.com/office/drawing/2014/main" id="{455310EB-84A4-F148-A980-10534C6B924F}"/>
                    </a:ext>
                  </a:extLst>
                </p:cNvPr>
                <p:cNvSpPr/>
                <p:nvPr/>
              </p:nvSpPr>
              <p:spPr>
                <a:xfrm>
                  <a:off x="14198456" y="5195558"/>
                  <a:ext cx="509794" cy="482858"/>
                </a:xfrm>
                <a:custGeom>
                  <a:avLst/>
                  <a:gdLst>
                    <a:gd name="connsiteX0" fmla="*/ 0 w 509794"/>
                    <a:gd name="connsiteY0" fmla="*/ 88701 h 482858"/>
                    <a:gd name="connsiteX1" fmla="*/ 115638 w 509794"/>
                    <a:gd name="connsiteY1" fmla="*/ 381636 h 482858"/>
                    <a:gd name="connsiteX2" fmla="*/ 125528 w 509794"/>
                    <a:gd name="connsiteY2" fmla="*/ 482859 h 482858"/>
                    <a:gd name="connsiteX3" fmla="*/ 492223 w 509794"/>
                    <a:gd name="connsiteY3" fmla="*/ 482859 h 482858"/>
                    <a:gd name="connsiteX4" fmla="*/ 509795 w 509794"/>
                    <a:gd name="connsiteY4" fmla="*/ 465287 h 482858"/>
                    <a:gd name="connsiteX5" fmla="*/ 509795 w 509794"/>
                    <a:gd name="connsiteY5" fmla="*/ 465287 h 482858"/>
                    <a:gd name="connsiteX6" fmla="*/ 498536 w 509794"/>
                    <a:gd name="connsiteY6" fmla="*/ 448872 h 482858"/>
                    <a:gd name="connsiteX7" fmla="*/ 299353 w 509794"/>
                    <a:gd name="connsiteY7" fmla="*/ 340074 h 482858"/>
                    <a:gd name="connsiteX8" fmla="*/ 172983 w 509794"/>
                    <a:gd name="connsiteY8" fmla="*/ 0 h 482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09794" h="482858">
                      <a:moveTo>
                        <a:pt x="0" y="88701"/>
                      </a:moveTo>
                      <a:lnTo>
                        <a:pt x="115638" y="381636"/>
                      </a:lnTo>
                      <a:lnTo>
                        <a:pt x="125528" y="482859"/>
                      </a:lnTo>
                      <a:lnTo>
                        <a:pt x="492223" y="482859"/>
                      </a:lnTo>
                      <a:cubicBezTo>
                        <a:pt x="501903" y="482859"/>
                        <a:pt x="509795" y="474967"/>
                        <a:pt x="509795" y="465287"/>
                      </a:cubicBezTo>
                      <a:lnTo>
                        <a:pt x="509795" y="465287"/>
                      </a:lnTo>
                      <a:cubicBezTo>
                        <a:pt x="509795" y="458026"/>
                        <a:pt x="505376" y="451503"/>
                        <a:pt x="498536" y="448872"/>
                      </a:cubicBezTo>
                      <a:lnTo>
                        <a:pt x="299353" y="340074"/>
                      </a:lnTo>
                      <a:lnTo>
                        <a:pt x="172983" y="0"/>
                      </a:lnTo>
                    </a:path>
                  </a:pathLst>
                </a:custGeom>
                <a:solidFill>
                  <a:srgbClr val="FFA18D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" name="任意多边形 87">
                  <a:extLst>
                    <a:ext uri="{FF2B5EF4-FFF2-40B4-BE49-F238E27FC236}">
                      <a16:creationId xmlns:a16="http://schemas.microsoft.com/office/drawing/2014/main" id="{13D64F96-AB6B-6345-B662-7D907E185874}"/>
                    </a:ext>
                  </a:extLst>
                </p:cNvPr>
                <p:cNvSpPr/>
                <p:nvPr/>
              </p:nvSpPr>
              <p:spPr>
                <a:xfrm>
                  <a:off x="14303045" y="5535737"/>
                  <a:ext cx="416674" cy="150886"/>
                </a:xfrm>
                <a:custGeom>
                  <a:avLst/>
                  <a:gdLst>
                    <a:gd name="connsiteX0" fmla="*/ 194764 w 416674"/>
                    <a:gd name="connsiteY0" fmla="*/ 0 h 150886"/>
                    <a:gd name="connsiteX1" fmla="*/ 404258 w 416674"/>
                    <a:gd name="connsiteY1" fmla="*/ 108377 h 150886"/>
                    <a:gd name="connsiteX2" fmla="*/ 416674 w 416674"/>
                    <a:gd name="connsiteY2" fmla="*/ 128896 h 150886"/>
                    <a:gd name="connsiteX3" fmla="*/ 416674 w 416674"/>
                    <a:gd name="connsiteY3" fmla="*/ 128896 h 150886"/>
                    <a:gd name="connsiteX4" fmla="*/ 393421 w 416674"/>
                    <a:gd name="connsiteY4" fmla="*/ 150887 h 150886"/>
                    <a:gd name="connsiteX5" fmla="*/ 0 w 416674"/>
                    <a:gd name="connsiteY5" fmla="*/ 150887 h 150886"/>
                    <a:gd name="connsiteX6" fmla="*/ 11048 w 416674"/>
                    <a:gd name="connsiteY6" fmla="*/ 41457 h 150886"/>
                    <a:gd name="connsiteX7" fmla="*/ 194764 w 416674"/>
                    <a:gd name="connsiteY7" fmla="*/ 0 h 150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6674" h="150886">
                      <a:moveTo>
                        <a:pt x="194764" y="0"/>
                      </a:moveTo>
                      <a:lnTo>
                        <a:pt x="404258" y="108377"/>
                      </a:lnTo>
                      <a:cubicBezTo>
                        <a:pt x="411729" y="111639"/>
                        <a:pt x="416674" y="119846"/>
                        <a:pt x="416674" y="128896"/>
                      </a:cubicBezTo>
                      <a:lnTo>
                        <a:pt x="416674" y="128896"/>
                      </a:lnTo>
                      <a:cubicBezTo>
                        <a:pt x="416674" y="140996"/>
                        <a:pt x="404153" y="150887"/>
                        <a:pt x="393421" y="150887"/>
                      </a:cubicBezTo>
                      <a:lnTo>
                        <a:pt x="0" y="150887"/>
                      </a:lnTo>
                      <a:lnTo>
                        <a:pt x="11048" y="41457"/>
                      </a:lnTo>
                      <a:cubicBezTo>
                        <a:pt x="11153" y="41457"/>
                        <a:pt x="113112" y="45876"/>
                        <a:pt x="194764" y="0"/>
                      </a:cubicBezTo>
                      <a:close/>
                    </a:path>
                  </a:pathLst>
                </a:custGeom>
                <a:solidFill>
                  <a:srgbClr val="010101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" name="任意多边形 88">
                  <a:extLst>
                    <a:ext uri="{FF2B5EF4-FFF2-40B4-BE49-F238E27FC236}">
                      <a16:creationId xmlns:a16="http://schemas.microsoft.com/office/drawing/2014/main" id="{E9A27DC5-4E30-304A-A51F-844A1DB4C4A5}"/>
                    </a:ext>
                  </a:extLst>
                </p:cNvPr>
                <p:cNvSpPr/>
                <p:nvPr/>
              </p:nvSpPr>
              <p:spPr>
                <a:xfrm>
                  <a:off x="14543159" y="5565724"/>
                  <a:ext cx="25779" cy="42824"/>
                </a:xfrm>
                <a:custGeom>
                  <a:avLst/>
                  <a:gdLst>
                    <a:gd name="connsiteX0" fmla="*/ 25779 w 25779"/>
                    <a:gd name="connsiteY0" fmla="*/ 0 h 42824"/>
                    <a:gd name="connsiteX1" fmla="*/ 0 w 25779"/>
                    <a:gd name="connsiteY1" fmla="*/ 42825 h 42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779" h="42824">
                      <a:moveTo>
                        <a:pt x="25779" y="0"/>
                      </a:moveTo>
                      <a:cubicBezTo>
                        <a:pt x="15573" y="13153"/>
                        <a:pt x="6839" y="27568"/>
                        <a:pt x="0" y="42825"/>
                      </a:cubicBezTo>
                    </a:path>
                  </a:pathLst>
                </a:custGeom>
                <a:noFill/>
                <a:ln w="10519" cap="rnd">
                  <a:solidFill>
                    <a:srgbClr val="3E49E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" name="任意多边形 89">
                  <a:extLst>
                    <a:ext uri="{FF2B5EF4-FFF2-40B4-BE49-F238E27FC236}">
                      <a16:creationId xmlns:a16="http://schemas.microsoft.com/office/drawing/2014/main" id="{DB52DC3C-821D-ED4C-83DC-04604CEC41E6}"/>
                    </a:ext>
                  </a:extLst>
                </p:cNvPr>
                <p:cNvSpPr/>
                <p:nvPr/>
              </p:nvSpPr>
              <p:spPr>
                <a:xfrm>
                  <a:off x="14570517" y="5579508"/>
                  <a:ext cx="21254" cy="36406"/>
                </a:xfrm>
                <a:custGeom>
                  <a:avLst/>
                  <a:gdLst>
                    <a:gd name="connsiteX0" fmla="*/ 21255 w 21254"/>
                    <a:gd name="connsiteY0" fmla="*/ 0 h 36406"/>
                    <a:gd name="connsiteX1" fmla="*/ 0 w 21254"/>
                    <a:gd name="connsiteY1" fmla="*/ 36407 h 36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254" h="36406">
                      <a:moveTo>
                        <a:pt x="21255" y="0"/>
                      </a:moveTo>
                      <a:cubicBezTo>
                        <a:pt x="10627" y="14521"/>
                        <a:pt x="6418" y="22938"/>
                        <a:pt x="0" y="36407"/>
                      </a:cubicBezTo>
                    </a:path>
                  </a:pathLst>
                </a:custGeom>
                <a:noFill/>
                <a:ln w="10519" cap="rnd">
                  <a:solidFill>
                    <a:srgbClr val="3E49E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" name="任意多边形 90">
                  <a:extLst>
                    <a:ext uri="{FF2B5EF4-FFF2-40B4-BE49-F238E27FC236}">
                      <a16:creationId xmlns:a16="http://schemas.microsoft.com/office/drawing/2014/main" id="{21E52E9F-B511-824C-A1E6-DBC78CA3B4B0}"/>
                    </a:ext>
                  </a:extLst>
                </p:cNvPr>
                <p:cNvSpPr/>
                <p:nvPr/>
              </p:nvSpPr>
              <p:spPr>
                <a:xfrm>
                  <a:off x="14591771" y="5589610"/>
                  <a:ext cx="19255" cy="33460"/>
                </a:xfrm>
                <a:custGeom>
                  <a:avLst/>
                  <a:gdLst>
                    <a:gd name="connsiteX0" fmla="*/ 19255 w 19255"/>
                    <a:gd name="connsiteY0" fmla="*/ 0 h 33460"/>
                    <a:gd name="connsiteX1" fmla="*/ 0 w 19255"/>
                    <a:gd name="connsiteY1" fmla="*/ 33460 h 33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255" h="33460">
                      <a:moveTo>
                        <a:pt x="19255" y="0"/>
                      </a:moveTo>
                      <a:cubicBezTo>
                        <a:pt x="12100" y="9575"/>
                        <a:pt x="5577" y="22833"/>
                        <a:pt x="0" y="33460"/>
                      </a:cubicBezTo>
                    </a:path>
                  </a:pathLst>
                </a:custGeom>
                <a:noFill/>
                <a:ln w="10519" cap="rnd">
                  <a:solidFill>
                    <a:srgbClr val="3E49E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54" name="任意多边形 51">
                <a:extLst>
                  <a:ext uri="{FF2B5EF4-FFF2-40B4-BE49-F238E27FC236}">
                    <a16:creationId xmlns:a16="http://schemas.microsoft.com/office/drawing/2014/main" id="{B13F5F52-D682-5346-BFAA-1B7557B40F21}"/>
                  </a:ext>
                </a:extLst>
              </p:cNvPr>
              <p:cNvSpPr/>
              <p:nvPr/>
            </p:nvSpPr>
            <p:spPr>
              <a:xfrm>
                <a:off x="8834470" y="5661038"/>
                <a:ext cx="1851166" cy="1158188"/>
              </a:xfrm>
              <a:custGeom>
                <a:avLst/>
                <a:gdLst>
                  <a:gd name="connsiteX0" fmla="*/ 293461 w 1503921"/>
                  <a:gd name="connsiteY0" fmla="*/ 529520 h 940933"/>
                  <a:gd name="connsiteX1" fmla="*/ 988444 w 1503921"/>
                  <a:gd name="connsiteY1" fmla="*/ 3416 h 940933"/>
                  <a:gd name="connsiteX2" fmla="*/ 1503921 w 1503921"/>
                  <a:gd name="connsiteY2" fmla="*/ 675041 h 940933"/>
                  <a:gd name="connsiteX3" fmla="*/ 1176474 w 1503921"/>
                  <a:gd name="connsiteY3" fmla="*/ 786785 h 940933"/>
                  <a:gd name="connsiteX4" fmla="*/ 991496 w 1503921"/>
                  <a:gd name="connsiteY4" fmla="*/ 411989 h 940933"/>
                  <a:gd name="connsiteX5" fmla="*/ 469075 w 1503921"/>
                  <a:gd name="connsiteY5" fmla="*/ 920416 h 940933"/>
                  <a:gd name="connsiteX6" fmla="*/ 293566 w 1503921"/>
                  <a:gd name="connsiteY6" fmla="*/ 940934 h 940933"/>
                  <a:gd name="connsiteX7" fmla="*/ 0 w 1503921"/>
                  <a:gd name="connsiteY7" fmla="*/ 663782 h 940933"/>
                  <a:gd name="connsiteX8" fmla="*/ 293461 w 1503921"/>
                  <a:gd name="connsiteY8" fmla="*/ 529520 h 940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03921" h="940933">
                    <a:moveTo>
                      <a:pt x="293461" y="529520"/>
                    </a:moveTo>
                    <a:cubicBezTo>
                      <a:pt x="293461" y="529520"/>
                      <a:pt x="729812" y="58657"/>
                      <a:pt x="988444" y="3416"/>
                    </a:cubicBezTo>
                    <a:cubicBezTo>
                      <a:pt x="1265807" y="-55823"/>
                      <a:pt x="1503921" y="675041"/>
                      <a:pt x="1503921" y="675041"/>
                    </a:cubicBezTo>
                    <a:lnTo>
                      <a:pt x="1176474" y="786785"/>
                    </a:lnTo>
                    <a:lnTo>
                      <a:pt x="991496" y="411989"/>
                    </a:lnTo>
                    <a:cubicBezTo>
                      <a:pt x="991496" y="411989"/>
                      <a:pt x="769796" y="812143"/>
                      <a:pt x="469075" y="920416"/>
                    </a:cubicBezTo>
                    <a:cubicBezTo>
                      <a:pt x="412571" y="940723"/>
                      <a:pt x="353647" y="940934"/>
                      <a:pt x="293566" y="940934"/>
                    </a:cubicBezTo>
                    <a:cubicBezTo>
                      <a:pt x="87544" y="940934"/>
                      <a:pt x="6839" y="721443"/>
                      <a:pt x="0" y="663782"/>
                    </a:cubicBezTo>
                    <a:cubicBezTo>
                      <a:pt x="128896" y="612750"/>
                      <a:pt x="293461" y="529520"/>
                      <a:pt x="293461" y="529520"/>
                    </a:cubicBezTo>
                    <a:close/>
                  </a:path>
                </a:pathLst>
              </a:custGeom>
              <a:solidFill>
                <a:srgbClr val="3E49E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5" name="任意多边形 52">
                <a:extLst>
                  <a:ext uri="{FF2B5EF4-FFF2-40B4-BE49-F238E27FC236}">
                    <a16:creationId xmlns:a16="http://schemas.microsoft.com/office/drawing/2014/main" id="{EA6826BE-5DD7-2B42-8FF5-EC6BEF9D5506}"/>
                  </a:ext>
                </a:extLst>
              </p:cNvPr>
              <p:cNvSpPr/>
              <p:nvPr/>
            </p:nvSpPr>
            <p:spPr>
              <a:xfrm>
                <a:off x="9008539" y="5916927"/>
                <a:ext cx="1396825" cy="670854"/>
              </a:xfrm>
              <a:custGeom>
                <a:avLst/>
                <a:gdLst>
                  <a:gd name="connsiteX0" fmla="*/ 0 w 1134806"/>
                  <a:gd name="connsiteY0" fmla="*/ 390656 h 545014"/>
                  <a:gd name="connsiteX1" fmla="*/ 160041 w 1134806"/>
                  <a:gd name="connsiteY1" fmla="*/ 435480 h 545014"/>
                  <a:gd name="connsiteX2" fmla="*/ 835874 w 1134806"/>
                  <a:gd name="connsiteY2" fmla="*/ 181 h 545014"/>
                  <a:gd name="connsiteX3" fmla="*/ 1134807 w 1134806"/>
                  <a:gd name="connsiteY3" fmla="*/ 545015 h 545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4806" h="545014">
                    <a:moveTo>
                      <a:pt x="0" y="390656"/>
                    </a:moveTo>
                    <a:cubicBezTo>
                      <a:pt x="0" y="390656"/>
                      <a:pt x="53136" y="453157"/>
                      <a:pt x="160041" y="435480"/>
                    </a:cubicBezTo>
                    <a:cubicBezTo>
                      <a:pt x="391001" y="397285"/>
                      <a:pt x="721394" y="-9815"/>
                      <a:pt x="835874" y="181"/>
                    </a:cubicBezTo>
                    <a:cubicBezTo>
                      <a:pt x="931836" y="8494"/>
                      <a:pt x="1134807" y="545015"/>
                      <a:pt x="1134807" y="545015"/>
                    </a:cubicBezTo>
                  </a:path>
                </a:pathLst>
              </a:custGeom>
              <a:noFill/>
              <a:ln w="10519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" name="任意多边形 53">
                <a:extLst>
                  <a:ext uri="{FF2B5EF4-FFF2-40B4-BE49-F238E27FC236}">
                    <a16:creationId xmlns:a16="http://schemas.microsoft.com/office/drawing/2014/main" id="{4E2C39E2-4C75-2343-8014-B58EB745B23C}"/>
                  </a:ext>
                </a:extLst>
              </p:cNvPr>
              <p:cNvSpPr/>
              <p:nvPr/>
            </p:nvSpPr>
            <p:spPr>
              <a:xfrm>
                <a:off x="9054388" y="5882995"/>
                <a:ext cx="1401229" cy="686654"/>
              </a:xfrm>
              <a:custGeom>
                <a:avLst/>
                <a:gdLst>
                  <a:gd name="connsiteX0" fmla="*/ 0 w 1138384"/>
                  <a:gd name="connsiteY0" fmla="*/ 398652 h 557850"/>
                  <a:gd name="connsiteX1" fmla="*/ 105431 w 1138384"/>
                  <a:gd name="connsiteY1" fmla="*/ 431376 h 557850"/>
                  <a:gd name="connsiteX2" fmla="*/ 808517 w 1138384"/>
                  <a:gd name="connsiteY2" fmla="*/ 1022 h 557850"/>
                  <a:gd name="connsiteX3" fmla="*/ 1138384 w 1138384"/>
                  <a:gd name="connsiteY3" fmla="*/ 557851 h 55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8384" h="557850">
                    <a:moveTo>
                      <a:pt x="0" y="398652"/>
                    </a:moveTo>
                    <a:cubicBezTo>
                      <a:pt x="0" y="398652"/>
                      <a:pt x="40194" y="440530"/>
                      <a:pt x="105431" y="431376"/>
                    </a:cubicBezTo>
                    <a:cubicBezTo>
                      <a:pt x="323344" y="400756"/>
                      <a:pt x="662891" y="-23494"/>
                      <a:pt x="808517" y="1022"/>
                    </a:cubicBezTo>
                    <a:cubicBezTo>
                      <a:pt x="917315" y="19331"/>
                      <a:pt x="1138384" y="557851"/>
                      <a:pt x="1138384" y="557851"/>
                    </a:cubicBezTo>
                  </a:path>
                </a:pathLst>
              </a:custGeom>
              <a:noFill/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" name="任意多边形 54">
                <a:extLst>
                  <a:ext uri="{FF2B5EF4-FFF2-40B4-BE49-F238E27FC236}">
                    <a16:creationId xmlns:a16="http://schemas.microsoft.com/office/drawing/2014/main" id="{6673E734-99CA-1F4D-8D18-BC82BC64F93B}"/>
                  </a:ext>
                </a:extLst>
              </p:cNvPr>
              <p:cNvSpPr/>
              <p:nvPr/>
            </p:nvSpPr>
            <p:spPr>
              <a:xfrm>
                <a:off x="8674775" y="4411652"/>
                <a:ext cx="542669" cy="527280"/>
              </a:xfrm>
              <a:custGeom>
                <a:avLst/>
                <a:gdLst>
                  <a:gd name="connsiteX0" fmla="*/ 151518 w 440874"/>
                  <a:gd name="connsiteY0" fmla="*/ 57038 h 428371"/>
                  <a:gd name="connsiteX1" fmla="*/ 158568 w 440874"/>
                  <a:gd name="connsiteY1" fmla="*/ 47779 h 428371"/>
                  <a:gd name="connsiteX2" fmla="*/ 252320 w 440874"/>
                  <a:gd name="connsiteY2" fmla="*/ 12320 h 428371"/>
                  <a:gd name="connsiteX3" fmla="*/ 323975 w 440874"/>
                  <a:gd name="connsiteY3" fmla="*/ 10110 h 428371"/>
                  <a:gd name="connsiteX4" fmla="*/ 418463 w 440874"/>
                  <a:gd name="connsiteY4" fmla="*/ 29260 h 428371"/>
                  <a:gd name="connsiteX5" fmla="*/ 433615 w 440874"/>
                  <a:gd name="connsiteY5" fmla="*/ 119750 h 428371"/>
                  <a:gd name="connsiteX6" fmla="*/ 366274 w 440874"/>
                  <a:gd name="connsiteY6" fmla="*/ 57459 h 428371"/>
                  <a:gd name="connsiteX7" fmla="*/ 333550 w 440874"/>
                  <a:gd name="connsiteY7" fmla="*/ 130167 h 428371"/>
                  <a:gd name="connsiteX8" fmla="*/ 315662 w 440874"/>
                  <a:gd name="connsiteY8" fmla="*/ 220762 h 428371"/>
                  <a:gd name="connsiteX9" fmla="*/ 327237 w 440874"/>
                  <a:gd name="connsiteY9" fmla="*/ 426890 h 428371"/>
                  <a:gd name="connsiteX10" fmla="*/ 238956 w 440874"/>
                  <a:gd name="connsiteY10" fmla="*/ 423628 h 428371"/>
                  <a:gd name="connsiteX11" fmla="*/ 155727 w 440874"/>
                  <a:gd name="connsiteY11" fmla="*/ 411212 h 428371"/>
                  <a:gd name="connsiteX12" fmla="*/ 0 w 440874"/>
                  <a:gd name="connsiteY12" fmla="*/ 308832 h 428371"/>
                  <a:gd name="connsiteX13" fmla="*/ 132157 w 440874"/>
                  <a:gd name="connsiteY13" fmla="*/ 117120 h 428371"/>
                  <a:gd name="connsiteX14" fmla="*/ 151518 w 440874"/>
                  <a:gd name="connsiteY14" fmla="*/ 57038 h 428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40874" h="428371">
                    <a:moveTo>
                      <a:pt x="151518" y="57038"/>
                    </a:moveTo>
                    <a:cubicBezTo>
                      <a:pt x="153728" y="53882"/>
                      <a:pt x="156148" y="50830"/>
                      <a:pt x="158568" y="47779"/>
                    </a:cubicBezTo>
                    <a:cubicBezTo>
                      <a:pt x="182874" y="18001"/>
                      <a:pt x="212441" y="13161"/>
                      <a:pt x="252320" y="12320"/>
                    </a:cubicBezTo>
                    <a:cubicBezTo>
                      <a:pt x="262000" y="12109"/>
                      <a:pt x="299774" y="-938"/>
                      <a:pt x="323975" y="10110"/>
                    </a:cubicBezTo>
                    <a:cubicBezTo>
                      <a:pt x="363538" y="-13670"/>
                      <a:pt x="402259" y="9373"/>
                      <a:pt x="418463" y="29260"/>
                    </a:cubicBezTo>
                    <a:cubicBezTo>
                      <a:pt x="436982" y="52093"/>
                      <a:pt x="449503" y="83764"/>
                      <a:pt x="433615" y="119750"/>
                    </a:cubicBezTo>
                    <a:cubicBezTo>
                      <a:pt x="425513" y="108491"/>
                      <a:pt x="389843" y="66719"/>
                      <a:pt x="366274" y="57459"/>
                    </a:cubicBezTo>
                    <a:cubicBezTo>
                      <a:pt x="353542" y="77136"/>
                      <a:pt x="337969" y="115331"/>
                      <a:pt x="333550" y="130167"/>
                    </a:cubicBezTo>
                    <a:cubicBezTo>
                      <a:pt x="324606" y="159734"/>
                      <a:pt x="318714" y="190143"/>
                      <a:pt x="315662" y="220762"/>
                    </a:cubicBezTo>
                    <a:cubicBezTo>
                      <a:pt x="309665" y="281159"/>
                      <a:pt x="310086" y="368597"/>
                      <a:pt x="327237" y="426890"/>
                    </a:cubicBezTo>
                    <a:cubicBezTo>
                      <a:pt x="328605" y="431519"/>
                      <a:pt x="245165" y="423838"/>
                      <a:pt x="238956" y="423628"/>
                    </a:cubicBezTo>
                    <a:cubicBezTo>
                      <a:pt x="210547" y="422470"/>
                      <a:pt x="183610" y="418682"/>
                      <a:pt x="155727" y="411212"/>
                    </a:cubicBezTo>
                    <a:cubicBezTo>
                      <a:pt x="89227" y="393114"/>
                      <a:pt x="46613" y="359022"/>
                      <a:pt x="0" y="308832"/>
                    </a:cubicBezTo>
                    <a:cubicBezTo>
                      <a:pt x="14520" y="284421"/>
                      <a:pt x="116374" y="180778"/>
                      <a:pt x="132157" y="117120"/>
                    </a:cubicBezTo>
                    <a:cubicBezTo>
                      <a:pt x="139418" y="88710"/>
                      <a:pt x="133736" y="82081"/>
                      <a:pt x="151518" y="57038"/>
                    </a:cubicBezTo>
                    <a:close/>
                  </a:path>
                </a:pathLst>
              </a:custGeom>
              <a:solidFill>
                <a:srgbClr val="051B38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6FC4B016-58F2-D54F-84C6-9E33D69903FA}"/>
                  </a:ext>
                </a:extLst>
              </p:cNvPr>
              <p:cNvGrpSpPr/>
              <p:nvPr/>
            </p:nvGrpSpPr>
            <p:grpSpPr>
              <a:xfrm>
                <a:off x="8728654" y="4554518"/>
                <a:ext cx="341273" cy="383626"/>
                <a:chOff x="12895927" y="3879666"/>
                <a:chExt cx="277256" cy="311664"/>
              </a:xfrm>
              <a:noFill/>
            </p:grpSpPr>
            <p:sp>
              <p:nvSpPr>
                <p:cNvPr id="83" name="任意多边形 80">
                  <a:extLst>
                    <a:ext uri="{FF2B5EF4-FFF2-40B4-BE49-F238E27FC236}">
                      <a16:creationId xmlns:a16="http://schemas.microsoft.com/office/drawing/2014/main" id="{C8B3E11D-F82E-4642-AB12-CFD8243B9990}"/>
                    </a:ext>
                  </a:extLst>
                </p:cNvPr>
                <p:cNvSpPr/>
                <p:nvPr/>
              </p:nvSpPr>
              <p:spPr>
                <a:xfrm>
                  <a:off x="13007882" y="3985939"/>
                  <a:ext cx="56503" cy="188976"/>
                </a:xfrm>
                <a:custGeom>
                  <a:avLst/>
                  <a:gdLst>
                    <a:gd name="connsiteX0" fmla="*/ 0 w 56503"/>
                    <a:gd name="connsiteY0" fmla="*/ 188977 h 188976"/>
                    <a:gd name="connsiteX1" fmla="*/ 56504 w 56503"/>
                    <a:gd name="connsiteY1" fmla="*/ 0 h 188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6503" h="188976">
                      <a:moveTo>
                        <a:pt x="0" y="188977"/>
                      </a:moveTo>
                      <a:cubicBezTo>
                        <a:pt x="0" y="188977"/>
                        <a:pt x="47244" y="51769"/>
                        <a:pt x="56504" y="0"/>
                      </a:cubicBezTo>
                    </a:path>
                  </a:pathLst>
                </a:custGeom>
                <a:noFill/>
                <a:ln w="10519" cap="flat">
                  <a:solidFill>
                    <a:srgbClr val="0A37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4" name="任意多边形 81">
                  <a:extLst>
                    <a:ext uri="{FF2B5EF4-FFF2-40B4-BE49-F238E27FC236}">
                      <a16:creationId xmlns:a16="http://schemas.microsoft.com/office/drawing/2014/main" id="{532AC42D-B008-844C-94F5-3595BFB6AF79}"/>
                    </a:ext>
                  </a:extLst>
                </p:cNvPr>
                <p:cNvSpPr/>
                <p:nvPr/>
              </p:nvSpPr>
              <p:spPr>
                <a:xfrm>
                  <a:off x="13114155" y="3944482"/>
                  <a:ext cx="16414" cy="244638"/>
                </a:xfrm>
                <a:custGeom>
                  <a:avLst/>
                  <a:gdLst>
                    <a:gd name="connsiteX0" fmla="*/ 0 w 16414"/>
                    <a:gd name="connsiteY0" fmla="*/ 244638 h 244638"/>
                    <a:gd name="connsiteX1" fmla="*/ 16414 w 16414"/>
                    <a:gd name="connsiteY1" fmla="*/ 0 h 244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6414" h="244638">
                      <a:moveTo>
                        <a:pt x="0" y="244638"/>
                      </a:moveTo>
                      <a:cubicBezTo>
                        <a:pt x="0" y="244638"/>
                        <a:pt x="3893" y="109430"/>
                        <a:pt x="16414" y="0"/>
                      </a:cubicBezTo>
                    </a:path>
                  </a:pathLst>
                </a:custGeom>
                <a:noFill/>
                <a:ln w="10519" cap="flat">
                  <a:solidFill>
                    <a:srgbClr val="0A37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5" name="任意多边形 82">
                  <a:extLst>
                    <a:ext uri="{FF2B5EF4-FFF2-40B4-BE49-F238E27FC236}">
                      <a16:creationId xmlns:a16="http://schemas.microsoft.com/office/drawing/2014/main" id="{83699EEB-7DAB-E74C-9E52-330A803FA1B6}"/>
                    </a:ext>
                  </a:extLst>
                </p:cNvPr>
                <p:cNvSpPr/>
                <p:nvPr/>
              </p:nvSpPr>
              <p:spPr>
                <a:xfrm>
                  <a:off x="12895927" y="3976364"/>
                  <a:ext cx="87859" cy="138891"/>
                </a:xfrm>
                <a:custGeom>
                  <a:avLst/>
                  <a:gdLst>
                    <a:gd name="connsiteX0" fmla="*/ 0 w 87859"/>
                    <a:gd name="connsiteY0" fmla="*/ 138891 h 138891"/>
                    <a:gd name="connsiteX1" fmla="*/ 87859 w 87859"/>
                    <a:gd name="connsiteY1" fmla="*/ 0 h 1388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7859" h="138891">
                      <a:moveTo>
                        <a:pt x="0" y="138891"/>
                      </a:moveTo>
                      <a:cubicBezTo>
                        <a:pt x="0" y="138891"/>
                        <a:pt x="72602" y="35459"/>
                        <a:pt x="87859" y="0"/>
                      </a:cubicBezTo>
                    </a:path>
                  </a:pathLst>
                </a:custGeom>
                <a:noFill/>
                <a:ln w="10519" cap="flat">
                  <a:solidFill>
                    <a:srgbClr val="0A37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" name="任意多边形 83">
                  <a:extLst>
                    <a:ext uri="{FF2B5EF4-FFF2-40B4-BE49-F238E27FC236}">
                      <a16:creationId xmlns:a16="http://schemas.microsoft.com/office/drawing/2014/main" id="{700C46A7-CB50-034B-ABCD-E29ADDCE78DE}"/>
                    </a:ext>
                  </a:extLst>
                </p:cNvPr>
                <p:cNvSpPr/>
                <p:nvPr/>
              </p:nvSpPr>
              <p:spPr>
                <a:xfrm>
                  <a:off x="12937384" y="3940799"/>
                  <a:ext cx="90700" cy="204444"/>
                </a:xfrm>
                <a:custGeom>
                  <a:avLst/>
                  <a:gdLst>
                    <a:gd name="connsiteX0" fmla="*/ 0 w 90700"/>
                    <a:gd name="connsiteY0" fmla="*/ 204444 h 204444"/>
                    <a:gd name="connsiteX1" fmla="*/ 90700 w 90700"/>
                    <a:gd name="connsiteY1" fmla="*/ 0 h 20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0700" h="204444">
                      <a:moveTo>
                        <a:pt x="0" y="204444"/>
                      </a:moveTo>
                      <a:cubicBezTo>
                        <a:pt x="0" y="204444"/>
                        <a:pt x="77758" y="58398"/>
                        <a:pt x="90700" y="0"/>
                      </a:cubicBezTo>
                    </a:path>
                  </a:pathLst>
                </a:custGeom>
                <a:noFill/>
                <a:ln w="10519" cap="flat">
                  <a:solidFill>
                    <a:srgbClr val="0A37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" name="任意多边形 84">
                  <a:extLst>
                    <a:ext uri="{FF2B5EF4-FFF2-40B4-BE49-F238E27FC236}">
                      <a16:creationId xmlns:a16="http://schemas.microsoft.com/office/drawing/2014/main" id="{37B00B3A-4BDD-C84B-99E2-E14B5895CB87}"/>
                    </a:ext>
                  </a:extLst>
                </p:cNvPr>
                <p:cNvSpPr/>
                <p:nvPr/>
              </p:nvSpPr>
              <p:spPr>
                <a:xfrm>
                  <a:off x="13142799" y="3879666"/>
                  <a:ext cx="30385" cy="311664"/>
                </a:xfrm>
                <a:custGeom>
                  <a:avLst/>
                  <a:gdLst>
                    <a:gd name="connsiteX0" fmla="*/ 3343 w 30385"/>
                    <a:gd name="connsiteY0" fmla="*/ 311664 h 311664"/>
                    <a:gd name="connsiteX1" fmla="*/ 30385 w 30385"/>
                    <a:gd name="connsiteY1" fmla="*/ 0 h 3116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385" h="311664">
                      <a:moveTo>
                        <a:pt x="3343" y="311664"/>
                      </a:moveTo>
                      <a:cubicBezTo>
                        <a:pt x="3343" y="311664"/>
                        <a:pt x="-14018" y="129422"/>
                        <a:pt x="30385" y="0"/>
                      </a:cubicBezTo>
                    </a:path>
                  </a:pathLst>
                </a:custGeom>
                <a:noFill/>
                <a:ln w="10519" cap="flat">
                  <a:solidFill>
                    <a:srgbClr val="0A37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59" name="任意多边形 56">
                <a:extLst>
                  <a:ext uri="{FF2B5EF4-FFF2-40B4-BE49-F238E27FC236}">
                    <a16:creationId xmlns:a16="http://schemas.microsoft.com/office/drawing/2014/main" id="{A4537392-D9CC-DF4C-A5CD-0ADF5957409F}"/>
                  </a:ext>
                </a:extLst>
              </p:cNvPr>
              <p:cNvSpPr/>
              <p:nvPr/>
            </p:nvSpPr>
            <p:spPr>
              <a:xfrm>
                <a:off x="8778393" y="4369160"/>
                <a:ext cx="270164" cy="210094"/>
              </a:xfrm>
              <a:custGeom>
                <a:avLst/>
                <a:gdLst>
                  <a:gd name="connsiteX0" fmla="*/ 219486 w 219486"/>
                  <a:gd name="connsiteY0" fmla="*/ 33161 h 170684"/>
                  <a:gd name="connsiteX1" fmla="*/ 80069 w 219486"/>
                  <a:gd name="connsiteY1" fmla="*/ 3805 h 170684"/>
                  <a:gd name="connsiteX2" fmla="*/ 37559 w 219486"/>
                  <a:gd name="connsiteY2" fmla="*/ 20640 h 170684"/>
                  <a:gd name="connsiteX3" fmla="*/ 417 w 219486"/>
                  <a:gd name="connsiteY3" fmla="*/ 91033 h 170684"/>
                  <a:gd name="connsiteX4" fmla="*/ 14832 w 219486"/>
                  <a:gd name="connsiteY4" fmla="*/ 170685 h 170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486" h="170684">
                    <a:moveTo>
                      <a:pt x="219486" y="33161"/>
                    </a:moveTo>
                    <a:cubicBezTo>
                      <a:pt x="181081" y="3173"/>
                      <a:pt x="128260" y="-6086"/>
                      <a:pt x="80069" y="3805"/>
                    </a:cubicBezTo>
                    <a:cubicBezTo>
                      <a:pt x="65022" y="6856"/>
                      <a:pt x="50081" y="11801"/>
                      <a:pt x="37559" y="20640"/>
                    </a:cubicBezTo>
                    <a:cubicBezTo>
                      <a:pt x="15042" y="36528"/>
                      <a:pt x="2731" y="63886"/>
                      <a:pt x="417" y="91033"/>
                    </a:cubicBezTo>
                    <a:cubicBezTo>
                      <a:pt x="-1793" y="118180"/>
                      <a:pt x="5046" y="145221"/>
                      <a:pt x="14832" y="170685"/>
                    </a:cubicBezTo>
                  </a:path>
                </a:pathLst>
              </a:custGeom>
              <a:gradFill>
                <a:gsLst>
                  <a:gs pos="0">
                    <a:srgbClr val="FD7FAC"/>
                  </a:gs>
                  <a:gs pos="100000">
                    <a:srgbClr val="D93C6F"/>
                  </a:gs>
                </a:gsLst>
                <a:lin ang="5400000" scaled="0"/>
              </a:gra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" name="任意多边形 57">
                <a:extLst>
                  <a:ext uri="{FF2B5EF4-FFF2-40B4-BE49-F238E27FC236}">
                    <a16:creationId xmlns:a16="http://schemas.microsoft.com/office/drawing/2014/main" id="{1D8CD0E2-E0FF-7949-8F6B-6E6CD0455CC0}"/>
                  </a:ext>
                </a:extLst>
              </p:cNvPr>
              <p:cNvSpPr/>
              <p:nvPr/>
            </p:nvSpPr>
            <p:spPr>
              <a:xfrm>
                <a:off x="8768434" y="4376636"/>
                <a:ext cx="306159" cy="257979"/>
              </a:xfrm>
              <a:custGeom>
                <a:avLst/>
                <a:gdLst>
                  <a:gd name="connsiteX0" fmla="*/ 243466 w 248729"/>
                  <a:gd name="connsiteY0" fmla="*/ 29718 h 209587"/>
                  <a:gd name="connsiteX1" fmla="*/ 188751 w 248729"/>
                  <a:gd name="connsiteY1" fmla="*/ 361 h 209587"/>
                  <a:gd name="connsiteX2" fmla="*/ 157185 w 248729"/>
                  <a:gd name="connsiteY2" fmla="*/ 17723 h 209587"/>
                  <a:gd name="connsiteX3" fmla="*/ 15137 w 248729"/>
                  <a:gd name="connsiteY3" fmla="*/ 132203 h 209587"/>
                  <a:gd name="connsiteX4" fmla="*/ 827 w 248729"/>
                  <a:gd name="connsiteY4" fmla="*/ 148091 h 209587"/>
                  <a:gd name="connsiteX5" fmla="*/ 14295 w 248729"/>
                  <a:gd name="connsiteY5" fmla="*/ 206384 h 209587"/>
                  <a:gd name="connsiteX6" fmla="*/ 241256 w 248729"/>
                  <a:gd name="connsiteY6" fmla="*/ 49710 h 209587"/>
                  <a:gd name="connsiteX7" fmla="*/ 248727 w 248729"/>
                  <a:gd name="connsiteY7" fmla="*/ 39293 h 209587"/>
                  <a:gd name="connsiteX8" fmla="*/ 243466 w 248729"/>
                  <a:gd name="connsiteY8" fmla="*/ 29718 h 209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8729" h="209587">
                    <a:moveTo>
                      <a:pt x="243466" y="29718"/>
                    </a:moveTo>
                    <a:cubicBezTo>
                      <a:pt x="228104" y="14145"/>
                      <a:pt x="209690" y="-2690"/>
                      <a:pt x="188751" y="361"/>
                    </a:cubicBezTo>
                    <a:cubicBezTo>
                      <a:pt x="176966" y="2150"/>
                      <a:pt x="166760" y="10042"/>
                      <a:pt x="157185" y="17723"/>
                    </a:cubicBezTo>
                    <a:cubicBezTo>
                      <a:pt x="109835" y="55918"/>
                      <a:pt x="62486" y="94008"/>
                      <a:pt x="15137" y="132203"/>
                    </a:cubicBezTo>
                    <a:cubicBezTo>
                      <a:pt x="9560" y="136622"/>
                      <a:pt x="3878" y="141357"/>
                      <a:pt x="827" y="148091"/>
                    </a:cubicBezTo>
                    <a:cubicBezTo>
                      <a:pt x="-3488" y="157666"/>
                      <a:pt x="10296" y="196703"/>
                      <a:pt x="14295" y="206384"/>
                    </a:cubicBezTo>
                    <a:cubicBezTo>
                      <a:pt x="25869" y="234057"/>
                      <a:pt x="207585" y="74016"/>
                      <a:pt x="241256" y="49710"/>
                    </a:cubicBezTo>
                    <a:cubicBezTo>
                      <a:pt x="244834" y="47185"/>
                      <a:pt x="248727" y="43817"/>
                      <a:pt x="248727" y="39293"/>
                    </a:cubicBezTo>
                    <a:cubicBezTo>
                      <a:pt x="248832" y="35505"/>
                      <a:pt x="246096" y="32348"/>
                      <a:pt x="243466" y="29718"/>
                    </a:cubicBezTo>
                    <a:close/>
                  </a:path>
                </a:pathLst>
              </a:custGeom>
              <a:gradFill>
                <a:gsLst>
                  <a:gs pos="0">
                    <a:srgbClr val="FD7FAC"/>
                  </a:gs>
                  <a:gs pos="100000">
                    <a:srgbClr val="D93C6F"/>
                  </a:gs>
                </a:gsLst>
                <a:lin ang="5400000" scaled="0"/>
              </a:gra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" name="任意多边形 58">
                <a:extLst>
                  <a:ext uri="{FF2B5EF4-FFF2-40B4-BE49-F238E27FC236}">
                    <a16:creationId xmlns:a16="http://schemas.microsoft.com/office/drawing/2014/main" id="{48B77A86-FB5C-064E-A9EE-2E3607DA1F22}"/>
                  </a:ext>
                </a:extLst>
              </p:cNvPr>
              <p:cNvSpPr/>
              <p:nvPr/>
            </p:nvSpPr>
            <p:spPr>
              <a:xfrm>
                <a:off x="9031590" y="4669027"/>
                <a:ext cx="73781" cy="99625"/>
              </a:xfrm>
              <a:custGeom>
                <a:avLst/>
                <a:gdLst>
                  <a:gd name="connsiteX0" fmla="*/ 46929 w 59942"/>
                  <a:gd name="connsiteY0" fmla="*/ 7351 h 80937"/>
                  <a:gd name="connsiteX1" fmla="*/ 11049 w 59942"/>
                  <a:gd name="connsiteY1" fmla="*/ 6193 h 80937"/>
                  <a:gd name="connsiteX2" fmla="*/ 8839 w 59942"/>
                  <a:gd name="connsiteY2" fmla="*/ 60698 h 80937"/>
                  <a:gd name="connsiteX3" fmla="*/ 46508 w 59942"/>
                  <a:gd name="connsiteY3" fmla="*/ 80164 h 80937"/>
                  <a:gd name="connsiteX4" fmla="*/ 58503 w 59942"/>
                  <a:gd name="connsiteY4" fmla="*/ 47335 h 80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942" h="80937">
                    <a:moveTo>
                      <a:pt x="46929" y="7351"/>
                    </a:moveTo>
                    <a:cubicBezTo>
                      <a:pt x="33987" y="-4960"/>
                      <a:pt x="17467" y="722"/>
                      <a:pt x="11049" y="6193"/>
                    </a:cubicBezTo>
                    <a:cubicBezTo>
                      <a:pt x="-4629" y="19346"/>
                      <a:pt x="-1999" y="43336"/>
                      <a:pt x="8839" y="60698"/>
                    </a:cubicBezTo>
                    <a:cubicBezTo>
                      <a:pt x="20940" y="80164"/>
                      <a:pt x="36091" y="82584"/>
                      <a:pt x="46508" y="80164"/>
                    </a:cubicBezTo>
                    <a:cubicBezTo>
                      <a:pt x="57030" y="77743"/>
                      <a:pt x="62818" y="63328"/>
                      <a:pt x="58503" y="47335"/>
                    </a:cubicBezTo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" name="任意多边形 59">
                <a:extLst>
                  <a:ext uri="{FF2B5EF4-FFF2-40B4-BE49-F238E27FC236}">
                    <a16:creationId xmlns:a16="http://schemas.microsoft.com/office/drawing/2014/main" id="{87E5BF81-0CC6-DF4B-B4FB-E774B4A1E13E}"/>
                  </a:ext>
                </a:extLst>
              </p:cNvPr>
              <p:cNvSpPr/>
              <p:nvPr/>
            </p:nvSpPr>
            <p:spPr>
              <a:xfrm>
                <a:off x="9077531" y="4747265"/>
                <a:ext cx="14151" cy="15823"/>
              </a:xfrm>
              <a:custGeom>
                <a:avLst/>
                <a:gdLst>
                  <a:gd name="connsiteX0" fmla="*/ 11078 w 11497"/>
                  <a:gd name="connsiteY0" fmla="*/ 4712 h 12855"/>
                  <a:gd name="connsiteX1" fmla="*/ 8342 w 11497"/>
                  <a:gd name="connsiteY1" fmla="*/ 713 h 12855"/>
                  <a:gd name="connsiteX2" fmla="*/ 4764 w 11497"/>
                  <a:gd name="connsiteY2" fmla="*/ 292 h 12855"/>
                  <a:gd name="connsiteX3" fmla="*/ 1082 w 11497"/>
                  <a:gd name="connsiteY3" fmla="*/ 3554 h 12855"/>
                  <a:gd name="connsiteX4" fmla="*/ 4975 w 11497"/>
                  <a:gd name="connsiteY4" fmla="*/ 12814 h 12855"/>
                  <a:gd name="connsiteX5" fmla="*/ 11078 w 11497"/>
                  <a:gd name="connsiteY5" fmla="*/ 4712 h 12855"/>
                  <a:gd name="connsiteX6" fmla="*/ 11078 w 11497"/>
                  <a:gd name="connsiteY6" fmla="*/ 4712 h 12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97" h="12855">
                    <a:moveTo>
                      <a:pt x="11078" y="4712"/>
                    </a:moveTo>
                    <a:cubicBezTo>
                      <a:pt x="10446" y="2923"/>
                      <a:pt x="9710" y="1976"/>
                      <a:pt x="8342" y="713"/>
                    </a:cubicBezTo>
                    <a:cubicBezTo>
                      <a:pt x="7500" y="-23"/>
                      <a:pt x="5817" y="-234"/>
                      <a:pt x="4764" y="292"/>
                    </a:cubicBezTo>
                    <a:cubicBezTo>
                      <a:pt x="3081" y="1134"/>
                      <a:pt x="2239" y="1976"/>
                      <a:pt x="1082" y="3554"/>
                    </a:cubicBezTo>
                    <a:cubicBezTo>
                      <a:pt x="-1338" y="7132"/>
                      <a:pt x="450" y="12287"/>
                      <a:pt x="4975" y="12814"/>
                    </a:cubicBezTo>
                    <a:cubicBezTo>
                      <a:pt x="9604" y="13340"/>
                      <a:pt x="12656" y="8815"/>
                      <a:pt x="11078" y="4712"/>
                    </a:cubicBezTo>
                    <a:lnTo>
                      <a:pt x="11078" y="4712"/>
                    </a:lnTo>
                    <a:close/>
                  </a:path>
                </a:pathLst>
              </a:custGeom>
              <a:solidFill>
                <a:srgbClr val="33002C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" name="任意多边形 60">
                <a:extLst>
                  <a:ext uri="{FF2B5EF4-FFF2-40B4-BE49-F238E27FC236}">
                    <a16:creationId xmlns:a16="http://schemas.microsoft.com/office/drawing/2014/main" id="{00B2CD02-0640-C448-A8A3-A926DE44BCCA}"/>
                  </a:ext>
                </a:extLst>
              </p:cNvPr>
              <p:cNvSpPr/>
              <p:nvPr/>
            </p:nvSpPr>
            <p:spPr>
              <a:xfrm>
                <a:off x="7862065" y="6314505"/>
                <a:ext cx="749893" cy="504980"/>
              </a:xfrm>
              <a:custGeom>
                <a:avLst/>
                <a:gdLst>
                  <a:gd name="connsiteX0" fmla="*/ 418462 w 609227"/>
                  <a:gd name="connsiteY0" fmla="*/ 0 h 410255"/>
                  <a:gd name="connsiteX1" fmla="*/ 304823 w 609227"/>
                  <a:gd name="connsiteY1" fmla="*/ 302089 h 410255"/>
                  <a:gd name="connsiteX2" fmla="*/ 20201 w 609227"/>
                  <a:gd name="connsiteY2" fmla="*/ 379321 h 410255"/>
                  <a:gd name="connsiteX3" fmla="*/ 73232 w 609227"/>
                  <a:gd name="connsiteY3" fmla="*/ 410256 h 410255"/>
                  <a:gd name="connsiteX4" fmla="*/ 403415 w 609227"/>
                  <a:gd name="connsiteY4" fmla="*/ 410256 h 410255"/>
                  <a:gd name="connsiteX5" fmla="*/ 455184 w 609227"/>
                  <a:gd name="connsiteY5" fmla="*/ 375954 h 410255"/>
                  <a:gd name="connsiteX6" fmla="*/ 609227 w 609227"/>
                  <a:gd name="connsiteY6" fmla="*/ 12521 h 410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227" h="410255">
                    <a:moveTo>
                      <a:pt x="418462" y="0"/>
                    </a:moveTo>
                    <a:lnTo>
                      <a:pt x="304823" y="302089"/>
                    </a:lnTo>
                    <a:cubicBezTo>
                      <a:pt x="304823" y="302089"/>
                      <a:pt x="132261" y="344809"/>
                      <a:pt x="20201" y="379321"/>
                    </a:cubicBezTo>
                    <a:cubicBezTo>
                      <a:pt x="-30621" y="394999"/>
                      <a:pt x="24725" y="410256"/>
                      <a:pt x="73232" y="410256"/>
                    </a:cubicBezTo>
                    <a:cubicBezTo>
                      <a:pt x="121844" y="410256"/>
                      <a:pt x="403415" y="410256"/>
                      <a:pt x="403415" y="410256"/>
                    </a:cubicBezTo>
                    <a:cubicBezTo>
                      <a:pt x="425932" y="410256"/>
                      <a:pt x="446345" y="396788"/>
                      <a:pt x="455184" y="375954"/>
                    </a:cubicBezTo>
                    <a:lnTo>
                      <a:pt x="609227" y="12521"/>
                    </a:lnTo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" name="任意多边形 61">
                <a:extLst>
                  <a:ext uri="{FF2B5EF4-FFF2-40B4-BE49-F238E27FC236}">
                    <a16:creationId xmlns:a16="http://schemas.microsoft.com/office/drawing/2014/main" id="{65A4EC49-84C9-4045-B1D1-8558418E4BAD}"/>
                  </a:ext>
                </a:extLst>
              </p:cNvPr>
              <p:cNvSpPr/>
              <p:nvPr/>
            </p:nvSpPr>
            <p:spPr>
              <a:xfrm>
                <a:off x="8290759" y="5029192"/>
                <a:ext cx="814653" cy="1423764"/>
              </a:xfrm>
              <a:custGeom>
                <a:avLst/>
                <a:gdLst>
                  <a:gd name="connsiteX0" fmla="*/ 498431 w 661839"/>
                  <a:gd name="connsiteY0" fmla="*/ 0 h 1156692"/>
                  <a:gd name="connsiteX1" fmla="*/ 330920 w 661839"/>
                  <a:gd name="connsiteY1" fmla="*/ 206549 h 1156692"/>
                  <a:gd name="connsiteX2" fmla="*/ 0 w 661839"/>
                  <a:gd name="connsiteY2" fmla="*/ 1136911 h 1156692"/>
                  <a:gd name="connsiteX3" fmla="*/ 249163 w 661839"/>
                  <a:gd name="connsiteY3" fmla="*/ 1156693 h 1156692"/>
                  <a:gd name="connsiteX4" fmla="*/ 661839 w 661839"/>
                  <a:gd name="connsiteY4" fmla="*/ 280940 h 1156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1839" h="1156692">
                    <a:moveTo>
                      <a:pt x="498431" y="0"/>
                    </a:moveTo>
                    <a:cubicBezTo>
                      <a:pt x="498431" y="0"/>
                      <a:pt x="390264" y="52926"/>
                      <a:pt x="330920" y="206549"/>
                    </a:cubicBezTo>
                    <a:cubicBezTo>
                      <a:pt x="288621" y="315978"/>
                      <a:pt x="0" y="1136911"/>
                      <a:pt x="0" y="1136911"/>
                    </a:cubicBezTo>
                    <a:lnTo>
                      <a:pt x="249163" y="1156693"/>
                    </a:lnTo>
                    <a:lnTo>
                      <a:pt x="661839" y="280940"/>
                    </a:lnTo>
                  </a:path>
                </a:pathLst>
              </a:custGeom>
              <a:gradFill>
                <a:gsLst>
                  <a:gs pos="0">
                    <a:srgbClr val="FFD4A0"/>
                  </a:gs>
                  <a:gs pos="100000">
                    <a:srgbClr val="FC8A42"/>
                  </a:gs>
                </a:gsLst>
                <a:lin ang="5400000" scaled="0"/>
              </a:gra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" name="任意多边形 62">
                <a:extLst>
                  <a:ext uri="{FF2B5EF4-FFF2-40B4-BE49-F238E27FC236}">
                    <a16:creationId xmlns:a16="http://schemas.microsoft.com/office/drawing/2014/main" id="{52BC454D-9891-AF44-B2C3-65EC0F5D1E83}"/>
                  </a:ext>
                </a:extLst>
              </p:cNvPr>
              <p:cNvSpPr/>
              <p:nvPr/>
            </p:nvSpPr>
            <p:spPr>
              <a:xfrm>
                <a:off x="8290759" y="5451413"/>
                <a:ext cx="778647" cy="1001414"/>
              </a:xfrm>
              <a:custGeom>
                <a:avLst/>
                <a:gdLst>
                  <a:gd name="connsiteX0" fmla="*/ 632588 w 632587"/>
                  <a:gd name="connsiteY0" fmla="*/ 0 h 813567"/>
                  <a:gd name="connsiteX1" fmla="*/ 249268 w 632587"/>
                  <a:gd name="connsiteY1" fmla="*/ 813568 h 813567"/>
                  <a:gd name="connsiteX2" fmla="*/ 0 w 632587"/>
                  <a:gd name="connsiteY2" fmla="*/ 793891 h 81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2587" h="813567">
                    <a:moveTo>
                      <a:pt x="632588" y="0"/>
                    </a:moveTo>
                    <a:lnTo>
                      <a:pt x="249268" y="813568"/>
                    </a:lnTo>
                    <a:lnTo>
                      <a:pt x="0" y="793891"/>
                    </a:lnTo>
                  </a:path>
                </a:pathLst>
              </a:custGeom>
              <a:noFill/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6" name="任意多边形 63">
                <a:extLst>
                  <a:ext uri="{FF2B5EF4-FFF2-40B4-BE49-F238E27FC236}">
                    <a16:creationId xmlns:a16="http://schemas.microsoft.com/office/drawing/2014/main" id="{B2847B4B-D0A3-6149-AAF8-D6584DC0D5D6}"/>
                  </a:ext>
                </a:extLst>
              </p:cNvPr>
              <p:cNvSpPr/>
              <p:nvPr/>
            </p:nvSpPr>
            <p:spPr>
              <a:xfrm>
                <a:off x="8698086" y="5029191"/>
                <a:ext cx="287265" cy="254240"/>
              </a:xfrm>
              <a:custGeom>
                <a:avLst/>
                <a:gdLst>
                  <a:gd name="connsiteX0" fmla="*/ 233380 w 233379"/>
                  <a:gd name="connsiteY0" fmla="*/ 1 h 206549"/>
                  <a:gd name="connsiteX1" fmla="*/ 0 w 233379"/>
                  <a:gd name="connsiteY1" fmla="*/ 206550 h 206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3379" h="206549">
                    <a:moveTo>
                      <a:pt x="233380" y="1"/>
                    </a:moveTo>
                    <a:cubicBezTo>
                      <a:pt x="233380" y="1"/>
                      <a:pt x="74391" y="-2524"/>
                      <a:pt x="0" y="206550"/>
                    </a:cubicBezTo>
                  </a:path>
                </a:pathLst>
              </a:custGeom>
              <a:noFill/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7" name="任意多边形 64">
                <a:extLst>
                  <a:ext uri="{FF2B5EF4-FFF2-40B4-BE49-F238E27FC236}">
                    <a16:creationId xmlns:a16="http://schemas.microsoft.com/office/drawing/2014/main" id="{4366A1D0-223C-CE40-AB0F-4055A8A50E57}"/>
                  </a:ext>
                </a:extLst>
              </p:cNvPr>
              <p:cNvSpPr/>
              <p:nvPr/>
            </p:nvSpPr>
            <p:spPr>
              <a:xfrm>
                <a:off x="8353316" y="6369937"/>
                <a:ext cx="22924" cy="63592"/>
              </a:xfrm>
              <a:custGeom>
                <a:avLst/>
                <a:gdLst>
                  <a:gd name="connsiteX0" fmla="*/ 18624 w 18624"/>
                  <a:gd name="connsiteY0" fmla="*/ 0 h 51663"/>
                  <a:gd name="connsiteX1" fmla="*/ 0 w 18624"/>
                  <a:gd name="connsiteY1" fmla="*/ 51663 h 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24" h="51663">
                    <a:moveTo>
                      <a:pt x="18624" y="0"/>
                    </a:moveTo>
                    <a:lnTo>
                      <a:pt x="0" y="51663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8" name="任意多边形 65">
                <a:extLst>
                  <a:ext uri="{FF2B5EF4-FFF2-40B4-BE49-F238E27FC236}">
                    <a16:creationId xmlns:a16="http://schemas.microsoft.com/office/drawing/2014/main" id="{783BFBD1-247B-E945-BFA3-E2A8FA024303}"/>
                  </a:ext>
                </a:extLst>
              </p:cNvPr>
              <p:cNvSpPr/>
              <p:nvPr/>
            </p:nvSpPr>
            <p:spPr>
              <a:xfrm>
                <a:off x="8413541" y="6374081"/>
                <a:ext cx="22794" cy="63462"/>
              </a:xfrm>
              <a:custGeom>
                <a:avLst/>
                <a:gdLst>
                  <a:gd name="connsiteX0" fmla="*/ 18519 w 18518"/>
                  <a:gd name="connsiteY0" fmla="*/ 0 h 51558"/>
                  <a:gd name="connsiteX1" fmla="*/ 0 w 18518"/>
                  <a:gd name="connsiteY1" fmla="*/ 51558 h 5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518" h="51558">
                    <a:moveTo>
                      <a:pt x="18519" y="0"/>
                    </a:moveTo>
                    <a:lnTo>
                      <a:pt x="0" y="51558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9" name="任意多边形 66">
                <a:extLst>
                  <a:ext uri="{FF2B5EF4-FFF2-40B4-BE49-F238E27FC236}">
                    <a16:creationId xmlns:a16="http://schemas.microsoft.com/office/drawing/2014/main" id="{D0833EDB-7AFC-8E46-B040-CF8FDFAE1287}"/>
                  </a:ext>
                </a:extLst>
              </p:cNvPr>
              <p:cNvSpPr/>
              <p:nvPr/>
            </p:nvSpPr>
            <p:spPr>
              <a:xfrm>
                <a:off x="8473635" y="6378097"/>
                <a:ext cx="22924" cy="63592"/>
              </a:xfrm>
              <a:custGeom>
                <a:avLst/>
                <a:gdLst>
                  <a:gd name="connsiteX0" fmla="*/ 18624 w 18624"/>
                  <a:gd name="connsiteY0" fmla="*/ 0 h 51663"/>
                  <a:gd name="connsiteX1" fmla="*/ 0 w 18624"/>
                  <a:gd name="connsiteY1" fmla="*/ 51663 h 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24" h="51663">
                    <a:moveTo>
                      <a:pt x="18624" y="0"/>
                    </a:moveTo>
                    <a:lnTo>
                      <a:pt x="0" y="51663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任意多边形 67">
                <a:extLst>
                  <a:ext uri="{FF2B5EF4-FFF2-40B4-BE49-F238E27FC236}">
                    <a16:creationId xmlns:a16="http://schemas.microsoft.com/office/drawing/2014/main" id="{E0F7CFE0-1F58-C54F-B71F-A42C0CAEDCFB}"/>
                  </a:ext>
                </a:extLst>
              </p:cNvPr>
              <p:cNvSpPr/>
              <p:nvPr/>
            </p:nvSpPr>
            <p:spPr>
              <a:xfrm>
                <a:off x="8533860" y="6382241"/>
                <a:ext cx="22924" cy="63462"/>
              </a:xfrm>
              <a:custGeom>
                <a:avLst/>
                <a:gdLst>
                  <a:gd name="connsiteX0" fmla="*/ 18624 w 18624"/>
                  <a:gd name="connsiteY0" fmla="*/ 0 h 51558"/>
                  <a:gd name="connsiteX1" fmla="*/ 0 w 18624"/>
                  <a:gd name="connsiteY1" fmla="*/ 51558 h 5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24" h="51558">
                    <a:moveTo>
                      <a:pt x="18624" y="0"/>
                    </a:moveTo>
                    <a:lnTo>
                      <a:pt x="0" y="51558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1" name="任意多边形 68">
                <a:extLst>
                  <a:ext uri="{FF2B5EF4-FFF2-40B4-BE49-F238E27FC236}">
                    <a16:creationId xmlns:a16="http://schemas.microsoft.com/office/drawing/2014/main" id="{69AE36E9-20FD-0647-9224-ED076D237591}"/>
                  </a:ext>
                </a:extLst>
              </p:cNvPr>
              <p:cNvSpPr/>
              <p:nvPr/>
            </p:nvSpPr>
            <p:spPr>
              <a:xfrm>
                <a:off x="8057394" y="6756800"/>
                <a:ext cx="196971" cy="63992"/>
              </a:xfrm>
              <a:custGeom>
                <a:avLst/>
                <a:gdLst>
                  <a:gd name="connsiteX0" fmla="*/ 114568 w 160023"/>
                  <a:gd name="connsiteY0" fmla="*/ 0 h 51988"/>
                  <a:gd name="connsiteX1" fmla="*/ 80371 w 160023"/>
                  <a:gd name="connsiteY1" fmla="*/ 6945 h 51988"/>
                  <a:gd name="connsiteX2" fmla="*/ 46385 w 160023"/>
                  <a:gd name="connsiteY2" fmla="*/ 13994 h 51988"/>
                  <a:gd name="connsiteX3" fmla="*/ 14187 w 160023"/>
                  <a:gd name="connsiteY3" fmla="*/ 23569 h 51988"/>
                  <a:gd name="connsiteX4" fmla="*/ 10820 w 160023"/>
                  <a:gd name="connsiteY4" fmla="*/ 30724 h 51988"/>
                  <a:gd name="connsiteX5" fmla="*/ 22289 w 160023"/>
                  <a:gd name="connsiteY5" fmla="*/ 37669 h 51988"/>
                  <a:gd name="connsiteX6" fmla="*/ 55223 w 160023"/>
                  <a:gd name="connsiteY6" fmla="*/ 41878 h 51988"/>
                  <a:gd name="connsiteX7" fmla="*/ 90157 w 160023"/>
                  <a:gd name="connsiteY7" fmla="*/ 42825 h 51988"/>
                  <a:gd name="connsiteX8" fmla="*/ 125090 w 160023"/>
                  <a:gd name="connsiteY8" fmla="*/ 44298 h 51988"/>
                  <a:gd name="connsiteX9" fmla="*/ 160023 w 160023"/>
                  <a:gd name="connsiteY9" fmla="*/ 46928 h 51988"/>
                  <a:gd name="connsiteX10" fmla="*/ 125090 w 160023"/>
                  <a:gd name="connsiteY10" fmla="*/ 49559 h 51988"/>
                  <a:gd name="connsiteX11" fmla="*/ 90157 w 160023"/>
                  <a:gd name="connsiteY11" fmla="*/ 51032 h 51988"/>
                  <a:gd name="connsiteX12" fmla="*/ 55223 w 160023"/>
                  <a:gd name="connsiteY12" fmla="*/ 51979 h 51988"/>
                  <a:gd name="connsiteX13" fmla="*/ 19133 w 160023"/>
                  <a:gd name="connsiteY13" fmla="*/ 47770 h 51988"/>
                  <a:gd name="connsiteX14" fmla="*/ 1982 w 160023"/>
                  <a:gd name="connsiteY14" fmla="*/ 35985 h 51988"/>
                  <a:gd name="connsiteX15" fmla="*/ 1245 w 160023"/>
                  <a:gd name="connsiteY15" fmla="*/ 22938 h 51988"/>
                  <a:gd name="connsiteX16" fmla="*/ 9873 w 160023"/>
                  <a:gd name="connsiteY16" fmla="*/ 14731 h 51988"/>
                  <a:gd name="connsiteX17" fmla="*/ 44912 w 160023"/>
                  <a:gd name="connsiteY17" fmla="*/ 6103 h 51988"/>
                  <a:gd name="connsiteX18" fmla="*/ 114568 w 160023"/>
                  <a:gd name="connsiteY18" fmla="*/ 0 h 51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023" h="51988">
                    <a:moveTo>
                      <a:pt x="114568" y="0"/>
                    </a:moveTo>
                    <a:lnTo>
                      <a:pt x="80371" y="6945"/>
                    </a:lnTo>
                    <a:cubicBezTo>
                      <a:pt x="69007" y="9154"/>
                      <a:pt x="57538" y="11364"/>
                      <a:pt x="46385" y="13994"/>
                    </a:cubicBezTo>
                    <a:cubicBezTo>
                      <a:pt x="35337" y="16835"/>
                      <a:pt x="23552" y="19150"/>
                      <a:pt x="14187" y="23569"/>
                    </a:cubicBezTo>
                    <a:cubicBezTo>
                      <a:pt x="10084" y="25463"/>
                      <a:pt x="9242" y="28304"/>
                      <a:pt x="10820" y="30724"/>
                    </a:cubicBezTo>
                    <a:cubicBezTo>
                      <a:pt x="12504" y="33565"/>
                      <a:pt x="17344" y="36196"/>
                      <a:pt x="22289" y="37669"/>
                    </a:cubicBezTo>
                    <a:cubicBezTo>
                      <a:pt x="32391" y="40826"/>
                      <a:pt x="43860" y="41773"/>
                      <a:pt x="55223" y="41878"/>
                    </a:cubicBezTo>
                    <a:cubicBezTo>
                      <a:pt x="66798" y="42193"/>
                      <a:pt x="78477" y="42193"/>
                      <a:pt x="90157" y="42825"/>
                    </a:cubicBezTo>
                    <a:lnTo>
                      <a:pt x="125090" y="44298"/>
                    </a:lnTo>
                    <a:cubicBezTo>
                      <a:pt x="136770" y="45140"/>
                      <a:pt x="148344" y="45666"/>
                      <a:pt x="160023" y="46928"/>
                    </a:cubicBezTo>
                    <a:cubicBezTo>
                      <a:pt x="148344" y="48086"/>
                      <a:pt x="136770" y="48612"/>
                      <a:pt x="125090" y="49559"/>
                    </a:cubicBezTo>
                    <a:lnTo>
                      <a:pt x="90157" y="51032"/>
                    </a:lnTo>
                    <a:cubicBezTo>
                      <a:pt x="78477" y="51663"/>
                      <a:pt x="66903" y="51663"/>
                      <a:pt x="55223" y="51979"/>
                    </a:cubicBezTo>
                    <a:cubicBezTo>
                      <a:pt x="43334" y="52084"/>
                      <a:pt x="31233" y="51348"/>
                      <a:pt x="19133" y="47770"/>
                    </a:cubicBezTo>
                    <a:cubicBezTo>
                      <a:pt x="13240" y="45666"/>
                      <a:pt x="6611" y="43141"/>
                      <a:pt x="1982" y="35985"/>
                    </a:cubicBezTo>
                    <a:cubicBezTo>
                      <a:pt x="-228" y="32408"/>
                      <a:pt x="-754" y="27042"/>
                      <a:pt x="1245" y="22938"/>
                    </a:cubicBezTo>
                    <a:cubicBezTo>
                      <a:pt x="3034" y="18729"/>
                      <a:pt x="6611" y="16414"/>
                      <a:pt x="9873" y="14731"/>
                    </a:cubicBezTo>
                    <a:cubicBezTo>
                      <a:pt x="21868" y="9891"/>
                      <a:pt x="33232" y="7997"/>
                      <a:pt x="44912" y="6103"/>
                    </a:cubicBezTo>
                    <a:cubicBezTo>
                      <a:pt x="67955" y="2631"/>
                      <a:pt x="91209" y="526"/>
                      <a:pt x="114568" y="0"/>
                    </a:cubicBezTo>
                    <a:close/>
                  </a:path>
                </a:pathLst>
              </a:custGeom>
              <a:solidFill>
                <a:srgbClr val="E07A6C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2" name="任意多边形 69">
                <a:extLst>
                  <a:ext uri="{FF2B5EF4-FFF2-40B4-BE49-F238E27FC236}">
                    <a16:creationId xmlns:a16="http://schemas.microsoft.com/office/drawing/2014/main" id="{05C07C67-507D-0343-826C-0B5ECA85FD8A}"/>
                  </a:ext>
                </a:extLst>
              </p:cNvPr>
              <p:cNvSpPr/>
              <p:nvPr/>
            </p:nvSpPr>
            <p:spPr>
              <a:xfrm>
                <a:off x="7891333" y="6795914"/>
                <a:ext cx="178343" cy="17743"/>
              </a:xfrm>
              <a:custGeom>
                <a:avLst/>
                <a:gdLst>
                  <a:gd name="connsiteX0" fmla="*/ 0 w 144889"/>
                  <a:gd name="connsiteY0" fmla="*/ 14415 h 14415"/>
                  <a:gd name="connsiteX1" fmla="*/ 143942 w 144889"/>
                  <a:gd name="connsiteY1" fmla="*/ 0 h 14415"/>
                  <a:gd name="connsiteX2" fmla="*/ 144889 w 144889"/>
                  <a:gd name="connsiteY2" fmla="*/ 10522 h 14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4889" h="14415">
                    <a:moveTo>
                      <a:pt x="0" y="14415"/>
                    </a:moveTo>
                    <a:lnTo>
                      <a:pt x="143942" y="0"/>
                    </a:lnTo>
                    <a:lnTo>
                      <a:pt x="144889" y="10522"/>
                    </a:lnTo>
                    <a:close/>
                  </a:path>
                </a:pathLst>
              </a:custGeom>
              <a:solidFill>
                <a:srgbClr val="E07A6C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3" name="任意多边形 70">
                <a:extLst>
                  <a:ext uri="{FF2B5EF4-FFF2-40B4-BE49-F238E27FC236}">
                    <a16:creationId xmlns:a16="http://schemas.microsoft.com/office/drawing/2014/main" id="{1594B708-9229-474C-8726-A496E0B4E677}"/>
                  </a:ext>
                </a:extLst>
              </p:cNvPr>
              <p:cNvSpPr/>
              <p:nvPr/>
            </p:nvSpPr>
            <p:spPr>
              <a:xfrm>
                <a:off x="8784491" y="4379677"/>
                <a:ext cx="206707" cy="159692"/>
              </a:xfrm>
              <a:custGeom>
                <a:avLst/>
                <a:gdLst>
                  <a:gd name="connsiteX0" fmla="*/ 0 w 167932"/>
                  <a:gd name="connsiteY0" fmla="*/ 129737 h 129737"/>
                  <a:gd name="connsiteX1" fmla="*/ 167932 w 167932"/>
                  <a:gd name="connsiteY1" fmla="*/ 0 h 12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7932" h="129737">
                    <a:moveTo>
                      <a:pt x="0" y="129737"/>
                    </a:moveTo>
                    <a:cubicBezTo>
                      <a:pt x="0" y="129737"/>
                      <a:pt x="108904" y="60081"/>
                      <a:pt x="167932" y="0"/>
                    </a:cubicBezTo>
                  </a:path>
                </a:pathLst>
              </a:custGeom>
              <a:noFill/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4" name="任意多边形 71">
                <a:extLst>
                  <a:ext uri="{FF2B5EF4-FFF2-40B4-BE49-F238E27FC236}">
                    <a16:creationId xmlns:a16="http://schemas.microsoft.com/office/drawing/2014/main" id="{E8AB24E1-F953-7142-89EA-F535B719ADA1}"/>
                  </a:ext>
                </a:extLst>
              </p:cNvPr>
              <p:cNvSpPr/>
              <p:nvPr/>
            </p:nvSpPr>
            <p:spPr>
              <a:xfrm>
                <a:off x="8794618" y="4586133"/>
                <a:ext cx="16189" cy="46625"/>
              </a:xfrm>
              <a:custGeom>
                <a:avLst/>
                <a:gdLst>
                  <a:gd name="connsiteX0" fmla="*/ 0 w 13152"/>
                  <a:gd name="connsiteY0" fmla="*/ 0 h 37879"/>
                  <a:gd name="connsiteX1" fmla="*/ 13153 w 13152"/>
                  <a:gd name="connsiteY1" fmla="*/ 37879 h 37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52" h="37879">
                    <a:moveTo>
                      <a:pt x="0" y="0"/>
                    </a:moveTo>
                    <a:lnTo>
                      <a:pt x="13153" y="37879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" name="任意多边形 72">
                <a:extLst>
                  <a:ext uri="{FF2B5EF4-FFF2-40B4-BE49-F238E27FC236}">
                    <a16:creationId xmlns:a16="http://schemas.microsoft.com/office/drawing/2014/main" id="{72912FFC-9927-C34A-BE4C-34389B246550}"/>
                  </a:ext>
                </a:extLst>
              </p:cNvPr>
              <p:cNvSpPr/>
              <p:nvPr/>
            </p:nvSpPr>
            <p:spPr>
              <a:xfrm>
                <a:off x="8827750" y="4570972"/>
                <a:ext cx="21499" cy="38336"/>
              </a:xfrm>
              <a:custGeom>
                <a:avLst/>
                <a:gdLst>
                  <a:gd name="connsiteX0" fmla="*/ 0 w 17466"/>
                  <a:gd name="connsiteY0" fmla="*/ 0 h 31145"/>
                  <a:gd name="connsiteX1" fmla="*/ 17467 w 17466"/>
                  <a:gd name="connsiteY1" fmla="*/ 31145 h 3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466" h="31145">
                    <a:moveTo>
                      <a:pt x="0" y="0"/>
                    </a:moveTo>
                    <a:lnTo>
                      <a:pt x="17467" y="31145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" name="任意多边形 73">
                <a:extLst>
                  <a:ext uri="{FF2B5EF4-FFF2-40B4-BE49-F238E27FC236}">
                    <a16:creationId xmlns:a16="http://schemas.microsoft.com/office/drawing/2014/main" id="{AF9D5934-83C1-BB40-8B45-A8C841B97658}"/>
                  </a:ext>
                </a:extLst>
              </p:cNvPr>
              <p:cNvSpPr/>
              <p:nvPr/>
            </p:nvSpPr>
            <p:spPr>
              <a:xfrm>
                <a:off x="8861456" y="4551296"/>
                <a:ext cx="28752" cy="35876"/>
              </a:xfrm>
              <a:custGeom>
                <a:avLst/>
                <a:gdLst>
                  <a:gd name="connsiteX0" fmla="*/ 0 w 23359"/>
                  <a:gd name="connsiteY0" fmla="*/ 0 h 29146"/>
                  <a:gd name="connsiteX1" fmla="*/ 23359 w 23359"/>
                  <a:gd name="connsiteY1" fmla="*/ 29146 h 29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359" h="29146">
                    <a:moveTo>
                      <a:pt x="0" y="0"/>
                    </a:moveTo>
                    <a:lnTo>
                      <a:pt x="23359" y="29146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" name="任意多边形 74">
                <a:extLst>
                  <a:ext uri="{FF2B5EF4-FFF2-40B4-BE49-F238E27FC236}">
                    <a16:creationId xmlns:a16="http://schemas.microsoft.com/office/drawing/2014/main" id="{5D0F05BC-5E87-A444-84B5-E765C178929F}"/>
                  </a:ext>
                </a:extLst>
              </p:cNvPr>
              <p:cNvSpPr/>
              <p:nvPr/>
            </p:nvSpPr>
            <p:spPr>
              <a:xfrm>
                <a:off x="8891384" y="4527727"/>
                <a:ext cx="32508" cy="39631"/>
              </a:xfrm>
              <a:custGeom>
                <a:avLst/>
                <a:gdLst>
                  <a:gd name="connsiteX0" fmla="*/ 0 w 26410"/>
                  <a:gd name="connsiteY0" fmla="*/ 0 h 32197"/>
                  <a:gd name="connsiteX1" fmla="*/ 26410 w 26410"/>
                  <a:gd name="connsiteY1" fmla="*/ 32198 h 3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410" h="32197">
                    <a:moveTo>
                      <a:pt x="0" y="0"/>
                    </a:moveTo>
                    <a:lnTo>
                      <a:pt x="26410" y="32198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" name="任意多边形 75">
                <a:extLst>
                  <a:ext uri="{FF2B5EF4-FFF2-40B4-BE49-F238E27FC236}">
                    <a16:creationId xmlns:a16="http://schemas.microsoft.com/office/drawing/2014/main" id="{CA244230-8346-6D47-AE93-8982944C986B}"/>
                  </a:ext>
                </a:extLst>
              </p:cNvPr>
              <p:cNvSpPr/>
              <p:nvPr/>
            </p:nvSpPr>
            <p:spPr>
              <a:xfrm>
                <a:off x="8923846" y="4505699"/>
                <a:ext cx="32637" cy="39631"/>
              </a:xfrm>
              <a:custGeom>
                <a:avLst/>
                <a:gdLst>
                  <a:gd name="connsiteX0" fmla="*/ 0 w 26515"/>
                  <a:gd name="connsiteY0" fmla="*/ 0 h 32197"/>
                  <a:gd name="connsiteX1" fmla="*/ 26516 w 26515"/>
                  <a:gd name="connsiteY1" fmla="*/ 32198 h 3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515" h="32197">
                    <a:moveTo>
                      <a:pt x="0" y="0"/>
                    </a:moveTo>
                    <a:lnTo>
                      <a:pt x="26516" y="32198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" name="任意多边形 76">
                <a:extLst>
                  <a:ext uri="{FF2B5EF4-FFF2-40B4-BE49-F238E27FC236}">
                    <a16:creationId xmlns:a16="http://schemas.microsoft.com/office/drawing/2014/main" id="{BB5B4DC3-09AB-AE4A-833A-46DB069623DC}"/>
                  </a:ext>
                </a:extLst>
              </p:cNvPr>
              <p:cNvSpPr/>
              <p:nvPr/>
            </p:nvSpPr>
            <p:spPr>
              <a:xfrm>
                <a:off x="8956278" y="4485898"/>
                <a:ext cx="32508" cy="39631"/>
              </a:xfrm>
              <a:custGeom>
                <a:avLst/>
                <a:gdLst>
                  <a:gd name="connsiteX0" fmla="*/ 0 w 26410"/>
                  <a:gd name="connsiteY0" fmla="*/ 0 h 32197"/>
                  <a:gd name="connsiteX1" fmla="*/ 26410 w 26410"/>
                  <a:gd name="connsiteY1" fmla="*/ 32198 h 3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410" h="32197">
                    <a:moveTo>
                      <a:pt x="0" y="0"/>
                    </a:moveTo>
                    <a:lnTo>
                      <a:pt x="26410" y="32198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" name="任意多边形 77">
                <a:extLst>
                  <a:ext uri="{FF2B5EF4-FFF2-40B4-BE49-F238E27FC236}">
                    <a16:creationId xmlns:a16="http://schemas.microsoft.com/office/drawing/2014/main" id="{B3075D6E-42DD-1A4B-919E-736E4EE7283F}"/>
                  </a:ext>
                </a:extLst>
              </p:cNvPr>
              <p:cNvSpPr/>
              <p:nvPr/>
            </p:nvSpPr>
            <p:spPr>
              <a:xfrm>
                <a:off x="8985348" y="4462079"/>
                <a:ext cx="32637" cy="39760"/>
              </a:xfrm>
              <a:custGeom>
                <a:avLst/>
                <a:gdLst>
                  <a:gd name="connsiteX0" fmla="*/ 0 w 26515"/>
                  <a:gd name="connsiteY0" fmla="*/ 0 h 32302"/>
                  <a:gd name="connsiteX1" fmla="*/ 26516 w 26515"/>
                  <a:gd name="connsiteY1" fmla="*/ 32303 h 32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515" h="32302">
                    <a:moveTo>
                      <a:pt x="0" y="0"/>
                    </a:moveTo>
                    <a:lnTo>
                      <a:pt x="26516" y="32303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" name="任意多边形 78">
                <a:extLst>
                  <a:ext uri="{FF2B5EF4-FFF2-40B4-BE49-F238E27FC236}">
                    <a16:creationId xmlns:a16="http://schemas.microsoft.com/office/drawing/2014/main" id="{4D508AE5-439E-E040-985F-C30268311024}"/>
                  </a:ext>
                </a:extLst>
              </p:cNvPr>
              <p:cNvSpPr/>
              <p:nvPr/>
            </p:nvSpPr>
            <p:spPr>
              <a:xfrm>
                <a:off x="9016207" y="4435233"/>
                <a:ext cx="32637" cy="39631"/>
              </a:xfrm>
              <a:custGeom>
                <a:avLst/>
                <a:gdLst>
                  <a:gd name="connsiteX0" fmla="*/ 0 w 26515"/>
                  <a:gd name="connsiteY0" fmla="*/ 0 h 32197"/>
                  <a:gd name="connsiteX1" fmla="*/ 26516 w 26515"/>
                  <a:gd name="connsiteY1" fmla="*/ 32198 h 3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515" h="32197">
                    <a:moveTo>
                      <a:pt x="0" y="0"/>
                    </a:moveTo>
                    <a:lnTo>
                      <a:pt x="26516" y="32198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" name="任意多边形 79">
                <a:extLst>
                  <a:ext uri="{FF2B5EF4-FFF2-40B4-BE49-F238E27FC236}">
                    <a16:creationId xmlns:a16="http://schemas.microsoft.com/office/drawing/2014/main" id="{FA00A643-11F7-EF4B-A7E9-6D3C17C83085}"/>
                  </a:ext>
                </a:extLst>
              </p:cNvPr>
              <p:cNvSpPr/>
              <p:nvPr/>
            </p:nvSpPr>
            <p:spPr>
              <a:xfrm>
                <a:off x="9046197" y="4411785"/>
                <a:ext cx="32637" cy="39631"/>
              </a:xfrm>
              <a:custGeom>
                <a:avLst/>
                <a:gdLst>
                  <a:gd name="connsiteX0" fmla="*/ 0 w 26515"/>
                  <a:gd name="connsiteY0" fmla="*/ 0 h 32197"/>
                  <a:gd name="connsiteX1" fmla="*/ 26516 w 26515"/>
                  <a:gd name="connsiteY1" fmla="*/ 32198 h 3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515" h="32197">
                    <a:moveTo>
                      <a:pt x="0" y="0"/>
                    </a:moveTo>
                    <a:lnTo>
                      <a:pt x="26516" y="32198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</p:grpSp>
      <p:pic>
        <p:nvPicPr>
          <p:cNvPr id="114" name="图片 113">
            <a:extLst>
              <a:ext uri="{FF2B5EF4-FFF2-40B4-BE49-F238E27FC236}">
                <a16:creationId xmlns:a16="http://schemas.microsoft.com/office/drawing/2014/main" id="{675CE29F-C0C5-4F46-A0A9-59AC67C69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3" y="1587452"/>
            <a:ext cx="3898900" cy="3898900"/>
          </a:xfrm>
          <a:prstGeom prst="rect">
            <a:avLst/>
          </a:prstGeom>
        </p:spPr>
      </p:pic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1B3F6CED-B5C9-C641-857E-7A3D66D78A6C}"/>
              </a:ext>
            </a:extLst>
          </p:cNvPr>
          <p:cNvGrpSpPr/>
          <p:nvPr/>
        </p:nvGrpSpPr>
        <p:grpSpPr>
          <a:xfrm>
            <a:off x="4333774" y="3518677"/>
            <a:ext cx="8067109" cy="8243431"/>
            <a:chOff x="4333774" y="3518677"/>
            <a:chExt cx="8067109" cy="8243431"/>
          </a:xfrm>
        </p:grpSpPr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47C5A597-B9A5-BC40-96E0-AAE651EB579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81186" y="3518677"/>
              <a:ext cx="5572285" cy="5337735"/>
              <a:chOff x="4370920" y="1776533"/>
              <a:chExt cx="3450159" cy="3304934"/>
            </a:xfrm>
          </p:grpSpPr>
          <p:sp>
            <p:nvSpPr>
              <p:cNvPr id="117" name="椭圆 116">
                <a:extLst>
                  <a:ext uri="{FF2B5EF4-FFF2-40B4-BE49-F238E27FC236}">
                    <a16:creationId xmlns:a16="http://schemas.microsoft.com/office/drawing/2014/main" id="{9E858D1E-0978-5C4D-AD1F-B70F018CEBEF}"/>
                  </a:ext>
                </a:extLst>
              </p:cNvPr>
              <p:cNvSpPr/>
              <p:nvPr/>
            </p:nvSpPr>
            <p:spPr bwMode="auto">
              <a:xfrm>
                <a:off x="4370920" y="1776533"/>
                <a:ext cx="3450159" cy="3304933"/>
              </a:xfrm>
              <a:prstGeom prst="ellipse">
                <a:avLst/>
              </a:prstGeom>
              <a:solidFill>
                <a:srgbClr val="F5B7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8" name="任意多边形 24">
                <a:extLst>
                  <a:ext uri="{FF2B5EF4-FFF2-40B4-BE49-F238E27FC236}">
                    <a16:creationId xmlns:a16="http://schemas.microsoft.com/office/drawing/2014/main" id="{A84FB291-C7EF-B748-82E8-8062C98390FE}"/>
                  </a:ext>
                </a:extLst>
              </p:cNvPr>
              <p:cNvSpPr/>
              <p:nvPr/>
            </p:nvSpPr>
            <p:spPr bwMode="auto">
              <a:xfrm>
                <a:off x="5586895" y="3941122"/>
                <a:ext cx="1008726" cy="1140345"/>
              </a:xfrm>
              <a:custGeom>
                <a:avLst/>
                <a:gdLst>
                  <a:gd name="connsiteX0" fmla="*/ 377600 w 728698"/>
                  <a:gd name="connsiteY0" fmla="*/ 587 h 857239"/>
                  <a:gd name="connsiteX1" fmla="*/ 475757 w 728698"/>
                  <a:gd name="connsiteY1" fmla="*/ 26996 h 857239"/>
                  <a:gd name="connsiteX2" fmla="*/ 471982 w 728698"/>
                  <a:gd name="connsiteY2" fmla="*/ 49632 h 857239"/>
                  <a:gd name="connsiteX3" fmla="*/ 468206 w 728698"/>
                  <a:gd name="connsiteY3" fmla="*/ 53405 h 857239"/>
                  <a:gd name="connsiteX4" fmla="*/ 551262 w 728698"/>
                  <a:gd name="connsiteY4" fmla="*/ 128860 h 857239"/>
                  <a:gd name="connsiteX5" fmla="*/ 728698 w 728698"/>
                  <a:gd name="connsiteY5" fmla="*/ 457088 h 857239"/>
                  <a:gd name="connsiteX6" fmla="*/ 703215 w 728698"/>
                  <a:gd name="connsiteY6" fmla="*/ 784432 h 857239"/>
                  <a:gd name="connsiteX7" fmla="*/ 702197 w 728698"/>
                  <a:gd name="connsiteY7" fmla="*/ 810659 h 857239"/>
                  <a:gd name="connsiteX8" fmla="*/ 618926 w 728698"/>
                  <a:gd name="connsiteY8" fmla="*/ 832002 h 857239"/>
                  <a:gd name="connsiteX9" fmla="*/ 367775 w 728698"/>
                  <a:gd name="connsiteY9" fmla="*/ 857239 h 857239"/>
                  <a:gd name="connsiteX10" fmla="*/ 116625 w 728698"/>
                  <a:gd name="connsiteY10" fmla="*/ 832002 h 857239"/>
                  <a:gd name="connsiteX11" fmla="*/ 54345 w 728698"/>
                  <a:gd name="connsiteY11" fmla="*/ 816039 h 857239"/>
                  <a:gd name="connsiteX12" fmla="*/ 52103 w 728698"/>
                  <a:gd name="connsiteY12" fmla="*/ 784300 h 857239"/>
                  <a:gd name="connsiteX13" fmla="*/ 75 w 728698"/>
                  <a:gd name="connsiteY13" fmla="*/ 291088 h 857239"/>
                  <a:gd name="connsiteX14" fmla="*/ 283219 w 728698"/>
                  <a:gd name="connsiteY14" fmla="*/ 30769 h 857239"/>
                  <a:gd name="connsiteX15" fmla="*/ 377600 w 728698"/>
                  <a:gd name="connsiteY15" fmla="*/ 587 h 857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8698" h="857239">
                    <a:moveTo>
                      <a:pt x="377600" y="587"/>
                    </a:moveTo>
                    <a:cubicBezTo>
                      <a:pt x="385151" y="-3186"/>
                      <a:pt x="449330" y="11905"/>
                      <a:pt x="475757" y="26996"/>
                    </a:cubicBezTo>
                    <a:cubicBezTo>
                      <a:pt x="487083" y="34542"/>
                      <a:pt x="460656" y="42087"/>
                      <a:pt x="471982" y="49632"/>
                    </a:cubicBezTo>
                    <a:cubicBezTo>
                      <a:pt x="471982" y="49632"/>
                      <a:pt x="471982" y="49632"/>
                      <a:pt x="468206" y="53405"/>
                    </a:cubicBezTo>
                    <a:cubicBezTo>
                      <a:pt x="498408" y="79814"/>
                      <a:pt x="524835" y="106224"/>
                      <a:pt x="551262" y="128860"/>
                    </a:cubicBezTo>
                    <a:cubicBezTo>
                      <a:pt x="653194" y="226951"/>
                      <a:pt x="728698" y="340133"/>
                      <a:pt x="728698" y="457088"/>
                    </a:cubicBezTo>
                    <a:cubicBezTo>
                      <a:pt x="728698" y="547634"/>
                      <a:pt x="711710" y="623325"/>
                      <a:pt x="703215" y="784432"/>
                    </a:cubicBezTo>
                    <a:lnTo>
                      <a:pt x="702197" y="810659"/>
                    </a:lnTo>
                    <a:lnTo>
                      <a:pt x="618926" y="832002"/>
                    </a:lnTo>
                    <a:cubicBezTo>
                      <a:pt x="537802" y="848549"/>
                      <a:pt x="453807" y="857239"/>
                      <a:pt x="367775" y="857239"/>
                    </a:cubicBezTo>
                    <a:cubicBezTo>
                      <a:pt x="281744" y="857239"/>
                      <a:pt x="197749" y="848549"/>
                      <a:pt x="116625" y="832002"/>
                    </a:cubicBezTo>
                    <a:lnTo>
                      <a:pt x="54345" y="816039"/>
                    </a:lnTo>
                    <a:lnTo>
                      <a:pt x="52103" y="784300"/>
                    </a:lnTo>
                    <a:cubicBezTo>
                      <a:pt x="37651" y="608823"/>
                      <a:pt x="75" y="291088"/>
                      <a:pt x="75" y="291088"/>
                    </a:cubicBezTo>
                    <a:cubicBezTo>
                      <a:pt x="-3700" y="143951"/>
                      <a:pt x="135984" y="132633"/>
                      <a:pt x="283219" y="30769"/>
                    </a:cubicBezTo>
                    <a:cubicBezTo>
                      <a:pt x="305871" y="15678"/>
                      <a:pt x="370050" y="-3186"/>
                      <a:pt x="377600" y="587"/>
                    </a:cubicBezTo>
                    <a:close/>
                  </a:path>
                </a:pathLst>
              </a:custGeom>
              <a:solidFill>
                <a:srgbClr val="E86B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19" name="任意多边形 6">
                <a:extLst>
                  <a:ext uri="{FF2B5EF4-FFF2-40B4-BE49-F238E27FC236}">
                    <a16:creationId xmlns:a16="http://schemas.microsoft.com/office/drawing/2014/main" id="{1F4A85B5-3437-6A40-AFB7-E42F6D5D24E4}"/>
                  </a:ext>
                </a:extLst>
              </p:cNvPr>
              <p:cNvSpPr/>
              <p:nvPr/>
            </p:nvSpPr>
            <p:spPr bwMode="auto">
              <a:xfrm>
                <a:off x="5988319" y="3962224"/>
                <a:ext cx="268102" cy="236519"/>
              </a:xfrm>
              <a:custGeom>
                <a:avLst/>
                <a:gdLst>
                  <a:gd name="T0" fmla="*/ 17 w 51"/>
                  <a:gd name="T1" fmla="*/ 7 h 47"/>
                  <a:gd name="T2" fmla="*/ 50 w 51"/>
                  <a:gd name="T3" fmla="*/ 9 h 47"/>
                  <a:gd name="T4" fmla="*/ 51 w 51"/>
                  <a:gd name="T5" fmla="*/ 23 h 47"/>
                  <a:gd name="T6" fmla="*/ 0 w 51"/>
                  <a:gd name="T7" fmla="*/ 24 h 47"/>
                  <a:gd name="T8" fmla="*/ 0 w 51"/>
                  <a:gd name="T9" fmla="*/ 0 h 47"/>
                  <a:gd name="T10" fmla="*/ 17 w 51"/>
                  <a:gd name="T11" fmla="*/ 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47">
                    <a:moveTo>
                      <a:pt x="17" y="7"/>
                    </a:moveTo>
                    <a:cubicBezTo>
                      <a:pt x="28" y="10"/>
                      <a:pt x="42" y="9"/>
                      <a:pt x="50" y="9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46"/>
                      <a:pt x="1" y="47"/>
                      <a:pt x="0" y="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3"/>
                      <a:pt x="12" y="5"/>
                      <a:pt x="17" y="7"/>
                    </a:cubicBezTo>
                    <a:close/>
                  </a:path>
                </a:pathLst>
              </a:custGeom>
              <a:solidFill>
                <a:srgbClr val="F9D5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任意多边形 7">
                <a:extLst>
                  <a:ext uri="{FF2B5EF4-FFF2-40B4-BE49-F238E27FC236}">
                    <a16:creationId xmlns:a16="http://schemas.microsoft.com/office/drawing/2014/main" id="{AA84F3F9-ADBC-954E-BDEA-18919BA26331}"/>
                  </a:ext>
                </a:extLst>
              </p:cNvPr>
              <p:cNvSpPr/>
              <p:nvPr/>
            </p:nvSpPr>
            <p:spPr bwMode="auto">
              <a:xfrm>
                <a:off x="5983924" y="3687692"/>
                <a:ext cx="265905" cy="164719"/>
              </a:xfrm>
              <a:custGeom>
                <a:avLst/>
                <a:gdLst>
                  <a:gd name="T0" fmla="*/ 0 w 51"/>
                  <a:gd name="T1" fmla="*/ 1 h 33"/>
                  <a:gd name="T2" fmla="*/ 50 w 51"/>
                  <a:gd name="T3" fmla="*/ 0 h 33"/>
                  <a:gd name="T4" fmla="*/ 51 w 51"/>
                  <a:gd name="T5" fmla="*/ 33 h 33"/>
                  <a:gd name="T6" fmla="*/ 0 w 51"/>
                  <a:gd name="T7" fmla="*/ 27 h 33"/>
                  <a:gd name="T8" fmla="*/ 0 w 51"/>
                  <a:gd name="T9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3">
                    <a:moveTo>
                      <a:pt x="0" y="1"/>
                    </a:moveTo>
                    <a:cubicBezTo>
                      <a:pt x="50" y="0"/>
                      <a:pt x="50" y="0"/>
                      <a:pt x="50" y="0"/>
                    </a:cubicBezTo>
                    <a:cubicBezTo>
                      <a:pt x="51" y="33"/>
                      <a:pt x="51" y="33"/>
                      <a:pt x="51" y="33"/>
                    </a:cubicBezTo>
                    <a:cubicBezTo>
                      <a:pt x="35" y="31"/>
                      <a:pt x="13" y="29"/>
                      <a:pt x="0" y="27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9CB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任意多边形 8">
                <a:extLst>
                  <a:ext uri="{FF2B5EF4-FFF2-40B4-BE49-F238E27FC236}">
                    <a16:creationId xmlns:a16="http://schemas.microsoft.com/office/drawing/2014/main" id="{41236B86-5322-844B-BF70-1651069F16FC}"/>
                  </a:ext>
                </a:extLst>
              </p:cNvPr>
              <p:cNvSpPr/>
              <p:nvPr/>
            </p:nvSpPr>
            <p:spPr bwMode="auto">
              <a:xfrm>
                <a:off x="5983924" y="3822846"/>
                <a:ext cx="265905" cy="219625"/>
              </a:xfrm>
              <a:custGeom>
                <a:avLst/>
                <a:gdLst>
                  <a:gd name="T0" fmla="*/ 18 w 51"/>
                  <a:gd name="T1" fmla="*/ 35 h 44"/>
                  <a:gd name="T2" fmla="*/ 1 w 51"/>
                  <a:gd name="T3" fmla="*/ 28 h 44"/>
                  <a:gd name="T4" fmla="*/ 0 w 51"/>
                  <a:gd name="T5" fmla="*/ 0 h 44"/>
                  <a:gd name="T6" fmla="*/ 51 w 51"/>
                  <a:gd name="T7" fmla="*/ 6 h 44"/>
                  <a:gd name="T8" fmla="*/ 51 w 51"/>
                  <a:gd name="T9" fmla="*/ 37 h 44"/>
                  <a:gd name="T10" fmla="*/ 18 w 51"/>
                  <a:gd name="T11" fmla="*/ 3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44">
                    <a:moveTo>
                      <a:pt x="18" y="35"/>
                    </a:moveTo>
                    <a:cubicBezTo>
                      <a:pt x="13" y="33"/>
                      <a:pt x="7" y="31"/>
                      <a:pt x="1" y="2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3" y="2"/>
                      <a:pt x="35" y="4"/>
                      <a:pt x="51" y="6"/>
                    </a:cubicBezTo>
                    <a:cubicBezTo>
                      <a:pt x="51" y="37"/>
                      <a:pt x="51" y="37"/>
                      <a:pt x="51" y="37"/>
                    </a:cubicBezTo>
                    <a:cubicBezTo>
                      <a:pt x="35" y="44"/>
                      <a:pt x="29" y="38"/>
                      <a:pt x="18" y="35"/>
                    </a:cubicBezTo>
                    <a:close/>
                  </a:path>
                </a:pathLst>
              </a:custGeom>
              <a:solidFill>
                <a:srgbClr val="E5B3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任意多边形 9">
                <a:extLst>
                  <a:ext uri="{FF2B5EF4-FFF2-40B4-BE49-F238E27FC236}">
                    <a16:creationId xmlns:a16="http://schemas.microsoft.com/office/drawing/2014/main" id="{8D0FDC65-2023-074C-B12E-86C19B15C699}"/>
                  </a:ext>
                </a:extLst>
              </p:cNvPr>
              <p:cNvSpPr/>
              <p:nvPr/>
            </p:nvSpPr>
            <p:spPr bwMode="auto">
              <a:xfrm>
                <a:off x="5665280" y="2644474"/>
                <a:ext cx="1015270" cy="1338867"/>
              </a:xfrm>
              <a:custGeom>
                <a:avLst/>
                <a:gdLst>
                  <a:gd name="T0" fmla="*/ 119 w 194"/>
                  <a:gd name="T1" fmla="*/ 260 h 267"/>
                  <a:gd name="T2" fmla="*/ 186 w 194"/>
                  <a:gd name="T3" fmla="*/ 164 h 267"/>
                  <a:gd name="T4" fmla="*/ 171 w 194"/>
                  <a:gd name="T5" fmla="*/ 76 h 267"/>
                  <a:gd name="T6" fmla="*/ 76 w 194"/>
                  <a:gd name="T7" fmla="*/ 8 h 267"/>
                  <a:gd name="T8" fmla="*/ 8 w 194"/>
                  <a:gd name="T9" fmla="*/ 103 h 267"/>
                  <a:gd name="T10" fmla="*/ 23 w 194"/>
                  <a:gd name="T11" fmla="*/ 192 h 267"/>
                  <a:gd name="T12" fmla="*/ 119 w 194"/>
                  <a:gd name="T13" fmla="*/ 26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267">
                    <a:moveTo>
                      <a:pt x="119" y="260"/>
                    </a:moveTo>
                    <a:cubicBezTo>
                      <a:pt x="164" y="252"/>
                      <a:pt x="194" y="209"/>
                      <a:pt x="186" y="164"/>
                    </a:cubicBezTo>
                    <a:cubicBezTo>
                      <a:pt x="171" y="76"/>
                      <a:pt x="171" y="76"/>
                      <a:pt x="171" y="76"/>
                    </a:cubicBezTo>
                    <a:cubicBezTo>
                      <a:pt x="164" y="30"/>
                      <a:pt x="121" y="0"/>
                      <a:pt x="76" y="8"/>
                    </a:cubicBezTo>
                    <a:cubicBezTo>
                      <a:pt x="31" y="15"/>
                      <a:pt x="0" y="58"/>
                      <a:pt x="8" y="103"/>
                    </a:cubicBezTo>
                    <a:cubicBezTo>
                      <a:pt x="23" y="192"/>
                      <a:pt x="23" y="192"/>
                      <a:pt x="23" y="192"/>
                    </a:cubicBezTo>
                    <a:cubicBezTo>
                      <a:pt x="31" y="237"/>
                      <a:pt x="74" y="267"/>
                      <a:pt x="119" y="260"/>
                    </a:cubicBezTo>
                  </a:path>
                </a:pathLst>
              </a:custGeom>
              <a:solidFill>
                <a:srgbClr val="E5B3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任意多边形 10">
                <a:extLst>
                  <a:ext uri="{FF2B5EF4-FFF2-40B4-BE49-F238E27FC236}">
                    <a16:creationId xmlns:a16="http://schemas.microsoft.com/office/drawing/2014/main" id="{82D468DE-4672-2643-BF42-75491ADF1A33}"/>
                  </a:ext>
                </a:extLst>
              </p:cNvPr>
              <p:cNvSpPr/>
              <p:nvPr/>
            </p:nvSpPr>
            <p:spPr bwMode="auto">
              <a:xfrm>
                <a:off x="5759774" y="2638138"/>
                <a:ext cx="925171" cy="1334643"/>
              </a:xfrm>
              <a:custGeom>
                <a:avLst/>
                <a:gdLst>
                  <a:gd name="T0" fmla="*/ 112 w 177"/>
                  <a:gd name="T1" fmla="*/ 259 h 266"/>
                  <a:gd name="T2" fmla="*/ 170 w 177"/>
                  <a:gd name="T3" fmla="*/ 172 h 266"/>
                  <a:gd name="T4" fmla="*/ 157 w 177"/>
                  <a:gd name="T5" fmla="*/ 69 h 266"/>
                  <a:gd name="T6" fmla="*/ 69 w 177"/>
                  <a:gd name="T7" fmla="*/ 7 h 266"/>
                  <a:gd name="T8" fmla="*/ 7 w 177"/>
                  <a:gd name="T9" fmla="*/ 95 h 266"/>
                  <a:gd name="T10" fmla="*/ 24 w 177"/>
                  <a:gd name="T11" fmla="*/ 196 h 266"/>
                  <a:gd name="T12" fmla="*/ 112 w 177"/>
                  <a:gd name="T13" fmla="*/ 259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7" h="266">
                    <a:moveTo>
                      <a:pt x="112" y="259"/>
                    </a:moveTo>
                    <a:cubicBezTo>
                      <a:pt x="154" y="251"/>
                      <a:pt x="177" y="214"/>
                      <a:pt x="170" y="172"/>
                    </a:cubicBezTo>
                    <a:cubicBezTo>
                      <a:pt x="157" y="69"/>
                      <a:pt x="157" y="69"/>
                      <a:pt x="157" y="69"/>
                    </a:cubicBezTo>
                    <a:cubicBezTo>
                      <a:pt x="150" y="28"/>
                      <a:pt x="111" y="0"/>
                      <a:pt x="69" y="7"/>
                    </a:cubicBezTo>
                    <a:cubicBezTo>
                      <a:pt x="28" y="14"/>
                      <a:pt x="0" y="53"/>
                      <a:pt x="7" y="95"/>
                    </a:cubicBezTo>
                    <a:cubicBezTo>
                      <a:pt x="24" y="196"/>
                      <a:pt x="24" y="196"/>
                      <a:pt x="24" y="196"/>
                    </a:cubicBezTo>
                    <a:cubicBezTo>
                      <a:pt x="31" y="238"/>
                      <a:pt x="71" y="266"/>
                      <a:pt x="112" y="259"/>
                    </a:cubicBezTo>
                  </a:path>
                </a:pathLst>
              </a:custGeom>
              <a:solidFill>
                <a:srgbClr val="F9D5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任意多边形 11">
                <a:extLst>
                  <a:ext uri="{FF2B5EF4-FFF2-40B4-BE49-F238E27FC236}">
                    <a16:creationId xmlns:a16="http://schemas.microsoft.com/office/drawing/2014/main" id="{39423CE0-1797-ED4F-A730-F4DB006544FD}"/>
                  </a:ext>
                </a:extLst>
              </p:cNvPr>
              <p:cNvSpPr/>
              <p:nvPr/>
            </p:nvSpPr>
            <p:spPr bwMode="auto">
              <a:xfrm>
                <a:off x="5968542" y="3535644"/>
                <a:ext cx="167014" cy="65466"/>
              </a:xfrm>
              <a:custGeom>
                <a:avLst/>
                <a:gdLst>
                  <a:gd name="T0" fmla="*/ 20 w 32"/>
                  <a:gd name="T1" fmla="*/ 0 h 13"/>
                  <a:gd name="T2" fmla="*/ 14 w 32"/>
                  <a:gd name="T3" fmla="*/ 0 h 13"/>
                  <a:gd name="T4" fmla="*/ 1 w 32"/>
                  <a:gd name="T5" fmla="*/ 9 h 13"/>
                  <a:gd name="T6" fmla="*/ 12 w 32"/>
                  <a:gd name="T7" fmla="*/ 13 h 13"/>
                  <a:gd name="T8" fmla="*/ 18 w 32"/>
                  <a:gd name="T9" fmla="*/ 12 h 13"/>
                  <a:gd name="T10" fmla="*/ 31 w 32"/>
                  <a:gd name="T11" fmla="*/ 4 h 13"/>
                  <a:gd name="T12" fmla="*/ 20 w 32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3">
                    <a:moveTo>
                      <a:pt x="20" y="0"/>
                    </a:moveTo>
                    <a:cubicBezTo>
                      <a:pt x="18" y="0"/>
                      <a:pt x="16" y="0"/>
                      <a:pt x="14" y="0"/>
                    </a:cubicBezTo>
                    <a:cubicBezTo>
                      <a:pt x="6" y="2"/>
                      <a:pt x="0" y="6"/>
                      <a:pt x="1" y="9"/>
                    </a:cubicBezTo>
                    <a:cubicBezTo>
                      <a:pt x="2" y="11"/>
                      <a:pt x="6" y="13"/>
                      <a:pt x="12" y="13"/>
                    </a:cubicBezTo>
                    <a:cubicBezTo>
                      <a:pt x="14" y="13"/>
                      <a:pt x="16" y="13"/>
                      <a:pt x="18" y="12"/>
                    </a:cubicBezTo>
                    <a:cubicBezTo>
                      <a:pt x="26" y="11"/>
                      <a:pt x="32" y="7"/>
                      <a:pt x="31" y="4"/>
                    </a:cubicBezTo>
                    <a:cubicBezTo>
                      <a:pt x="30" y="1"/>
                      <a:pt x="26" y="0"/>
                      <a:pt x="20" y="0"/>
                    </a:cubicBezTo>
                  </a:path>
                </a:pathLst>
              </a:custGeom>
              <a:solidFill>
                <a:srgbClr val="F4C2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任意多边形 12">
                <a:extLst>
                  <a:ext uri="{FF2B5EF4-FFF2-40B4-BE49-F238E27FC236}">
                    <a16:creationId xmlns:a16="http://schemas.microsoft.com/office/drawing/2014/main" id="{B3A7B3CB-8F45-614B-9E13-9F6427391EAD}"/>
                  </a:ext>
                </a:extLst>
              </p:cNvPr>
              <p:cNvSpPr/>
              <p:nvPr/>
            </p:nvSpPr>
            <p:spPr bwMode="auto">
              <a:xfrm>
                <a:off x="6454201" y="3440614"/>
                <a:ext cx="173607" cy="69689"/>
              </a:xfrm>
              <a:custGeom>
                <a:avLst/>
                <a:gdLst>
                  <a:gd name="T0" fmla="*/ 22 w 33"/>
                  <a:gd name="T1" fmla="*/ 0 h 14"/>
                  <a:gd name="T2" fmla="*/ 14 w 33"/>
                  <a:gd name="T3" fmla="*/ 1 h 14"/>
                  <a:gd name="T4" fmla="*/ 2 w 33"/>
                  <a:gd name="T5" fmla="*/ 10 h 14"/>
                  <a:gd name="T6" fmla="*/ 11 w 33"/>
                  <a:gd name="T7" fmla="*/ 14 h 14"/>
                  <a:gd name="T8" fmla="*/ 19 w 33"/>
                  <a:gd name="T9" fmla="*/ 12 h 14"/>
                  <a:gd name="T10" fmla="*/ 31 w 33"/>
                  <a:gd name="T11" fmla="*/ 3 h 14"/>
                  <a:gd name="T12" fmla="*/ 22 w 33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14">
                    <a:moveTo>
                      <a:pt x="22" y="0"/>
                    </a:moveTo>
                    <a:cubicBezTo>
                      <a:pt x="20" y="0"/>
                      <a:pt x="17" y="0"/>
                      <a:pt x="14" y="1"/>
                    </a:cubicBezTo>
                    <a:cubicBezTo>
                      <a:pt x="6" y="3"/>
                      <a:pt x="0" y="7"/>
                      <a:pt x="2" y="10"/>
                    </a:cubicBezTo>
                    <a:cubicBezTo>
                      <a:pt x="3" y="12"/>
                      <a:pt x="6" y="14"/>
                      <a:pt x="11" y="14"/>
                    </a:cubicBezTo>
                    <a:cubicBezTo>
                      <a:pt x="13" y="14"/>
                      <a:pt x="16" y="13"/>
                      <a:pt x="19" y="12"/>
                    </a:cubicBezTo>
                    <a:cubicBezTo>
                      <a:pt x="27" y="10"/>
                      <a:pt x="33" y="6"/>
                      <a:pt x="31" y="3"/>
                    </a:cubicBezTo>
                    <a:cubicBezTo>
                      <a:pt x="31" y="1"/>
                      <a:pt x="27" y="0"/>
                      <a:pt x="22" y="0"/>
                    </a:cubicBezTo>
                  </a:path>
                </a:pathLst>
              </a:custGeom>
              <a:solidFill>
                <a:srgbClr val="F4C2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任意多边形 13">
                <a:extLst>
                  <a:ext uri="{FF2B5EF4-FFF2-40B4-BE49-F238E27FC236}">
                    <a16:creationId xmlns:a16="http://schemas.microsoft.com/office/drawing/2014/main" id="{BF1D93A2-4DEC-0C40-B304-284B8FFB04E3}"/>
                  </a:ext>
                </a:extLst>
              </p:cNvPr>
              <p:cNvSpPr/>
              <p:nvPr/>
            </p:nvSpPr>
            <p:spPr bwMode="auto">
              <a:xfrm>
                <a:off x="5555402" y="3366702"/>
                <a:ext cx="303262" cy="354779"/>
              </a:xfrm>
              <a:custGeom>
                <a:avLst/>
                <a:gdLst>
                  <a:gd name="T0" fmla="*/ 52 w 58"/>
                  <a:gd name="T1" fmla="*/ 31 h 71"/>
                  <a:gd name="T2" fmla="*/ 39 w 58"/>
                  <a:gd name="T3" fmla="*/ 68 h 71"/>
                  <a:gd name="T4" fmla="*/ 5 w 58"/>
                  <a:gd name="T5" fmla="*/ 40 h 71"/>
                  <a:gd name="T6" fmla="*/ 18 w 58"/>
                  <a:gd name="T7" fmla="*/ 3 h 71"/>
                  <a:gd name="T8" fmla="*/ 52 w 58"/>
                  <a:gd name="T9" fmla="*/ 3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1">
                    <a:moveTo>
                      <a:pt x="52" y="31"/>
                    </a:moveTo>
                    <a:cubicBezTo>
                      <a:pt x="58" y="49"/>
                      <a:pt x="52" y="66"/>
                      <a:pt x="39" y="68"/>
                    </a:cubicBezTo>
                    <a:cubicBezTo>
                      <a:pt x="27" y="71"/>
                      <a:pt x="11" y="58"/>
                      <a:pt x="5" y="40"/>
                    </a:cubicBezTo>
                    <a:cubicBezTo>
                      <a:pt x="0" y="22"/>
                      <a:pt x="5" y="5"/>
                      <a:pt x="18" y="3"/>
                    </a:cubicBezTo>
                    <a:cubicBezTo>
                      <a:pt x="31" y="0"/>
                      <a:pt x="46" y="12"/>
                      <a:pt x="52" y="31"/>
                    </a:cubicBezTo>
                    <a:close/>
                  </a:path>
                </a:pathLst>
              </a:custGeom>
              <a:solidFill>
                <a:srgbClr val="E5B3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任意多边形 14">
                <a:extLst>
                  <a:ext uri="{FF2B5EF4-FFF2-40B4-BE49-F238E27FC236}">
                    <a16:creationId xmlns:a16="http://schemas.microsoft.com/office/drawing/2014/main" id="{CBA9BFE0-97A9-0844-A1F6-95F76B578692}"/>
                  </a:ext>
                </a:extLst>
              </p:cNvPr>
              <p:cNvSpPr/>
              <p:nvPr/>
            </p:nvSpPr>
            <p:spPr bwMode="auto">
              <a:xfrm>
                <a:off x="5518043" y="2543109"/>
                <a:ext cx="1155913" cy="918624"/>
              </a:xfrm>
              <a:custGeom>
                <a:avLst/>
                <a:gdLst>
                  <a:gd name="T0" fmla="*/ 58 w 221"/>
                  <a:gd name="T1" fmla="*/ 98 h 183"/>
                  <a:gd name="T2" fmla="*/ 218 w 221"/>
                  <a:gd name="T3" fmla="*/ 109 h 183"/>
                  <a:gd name="T4" fmla="*/ 191 w 221"/>
                  <a:gd name="T5" fmla="*/ 28 h 183"/>
                  <a:gd name="T6" fmla="*/ 38 w 221"/>
                  <a:gd name="T7" fmla="*/ 30 h 183"/>
                  <a:gd name="T8" fmla="*/ 0 w 221"/>
                  <a:gd name="T9" fmla="*/ 106 h 183"/>
                  <a:gd name="T10" fmla="*/ 29 w 221"/>
                  <a:gd name="T11" fmla="*/ 169 h 183"/>
                  <a:gd name="T12" fmla="*/ 50 w 221"/>
                  <a:gd name="T13" fmla="*/ 183 h 183"/>
                  <a:gd name="T14" fmla="*/ 59 w 221"/>
                  <a:gd name="T15" fmla="*/ 163 h 183"/>
                  <a:gd name="T16" fmla="*/ 58 w 221"/>
                  <a:gd name="T17" fmla="*/ 98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1" h="183">
                    <a:moveTo>
                      <a:pt x="58" y="98"/>
                    </a:moveTo>
                    <a:cubicBezTo>
                      <a:pt x="58" y="98"/>
                      <a:pt x="117" y="136"/>
                      <a:pt x="218" y="109"/>
                    </a:cubicBezTo>
                    <a:cubicBezTo>
                      <a:pt x="218" y="109"/>
                      <a:pt x="221" y="52"/>
                      <a:pt x="191" y="28"/>
                    </a:cubicBezTo>
                    <a:cubicBezTo>
                      <a:pt x="161" y="5"/>
                      <a:pt x="81" y="0"/>
                      <a:pt x="38" y="30"/>
                    </a:cubicBezTo>
                    <a:cubicBezTo>
                      <a:pt x="23" y="41"/>
                      <a:pt x="0" y="55"/>
                      <a:pt x="0" y="106"/>
                    </a:cubicBezTo>
                    <a:cubicBezTo>
                      <a:pt x="0" y="135"/>
                      <a:pt x="29" y="169"/>
                      <a:pt x="29" y="169"/>
                    </a:cubicBezTo>
                    <a:cubicBezTo>
                      <a:pt x="29" y="169"/>
                      <a:pt x="41" y="169"/>
                      <a:pt x="50" y="183"/>
                    </a:cubicBezTo>
                    <a:cubicBezTo>
                      <a:pt x="50" y="183"/>
                      <a:pt x="55" y="172"/>
                      <a:pt x="59" y="163"/>
                    </a:cubicBezTo>
                    <a:cubicBezTo>
                      <a:pt x="59" y="163"/>
                      <a:pt x="71" y="132"/>
                      <a:pt x="58" y="98"/>
                    </a:cubicBezTo>
                    <a:close/>
                  </a:path>
                </a:pathLst>
              </a:custGeom>
              <a:solidFill>
                <a:srgbClr val="996C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任意多边形 15">
                <a:extLst>
                  <a:ext uri="{FF2B5EF4-FFF2-40B4-BE49-F238E27FC236}">
                    <a16:creationId xmlns:a16="http://schemas.microsoft.com/office/drawing/2014/main" id="{0AEB2302-52AB-3D4F-93C8-6BCAB7A2EB94}"/>
                  </a:ext>
                </a:extLst>
              </p:cNvPr>
              <p:cNvSpPr/>
              <p:nvPr/>
            </p:nvSpPr>
            <p:spPr bwMode="auto">
              <a:xfrm>
                <a:off x="6282792" y="3670798"/>
                <a:ext cx="151632" cy="86584"/>
              </a:xfrm>
              <a:custGeom>
                <a:avLst/>
                <a:gdLst>
                  <a:gd name="T0" fmla="*/ 29 w 29"/>
                  <a:gd name="T1" fmla="*/ 0 h 17"/>
                  <a:gd name="T2" fmla="*/ 17 w 29"/>
                  <a:gd name="T3" fmla="*/ 4 h 17"/>
                  <a:gd name="T4" fmla="*/ 0 w 29"/>
                  <a:gd name="T5" fmla="*/ 3 h 17"/>
                  <a:gd name="T6" fmla="*/ 3 w 29"/>
                  <a:gd name="T7" fmla="*/ 11 h 17"/>
                  <a:gd name="T8" fmla="*/ 16 w 29"/>
                  <a:gd name="T9" fmla="*/ 16 h 17"/>
                  <a:gd name="T10" fmla="*/ 23 w 29"/>
                  <a:gd name="T11" fmla="*/ 13 h 17"/>
                  <a:gd name="T12" fmla="*/ 29 w 29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17">
                    <a:moveTo>
                      <a:pt x="29" y="0"/>
                    </a:moveTo>
                    <a:cubicBezTo>
                      <a:pt x="29" y="0"/>
                      <a:pt x="24" y="2"/>
                      <a:pt x="17" y="4"/>
                    </a:cubicBezTo>
                    <a:cubicBezTo>
                      <a:pt x="10" y="5"/>
                      <a:pt x="0" y="3"/>
                      <a:pt x="0" y="3"/>
                    </a:cubicBezTo>
                    <a:cubicBezTo>
                      <a:pt x="0" y="3"/>
                      <a:pt x="0" y="7"/>
                      <a:pt x="3" y="11"/>
                    </a:cubicBezTo>
                    <a:cubicBezTo>
                      <a:pt x="6" y="14"/>
                      <a:pt x="10" y="17"/>
                      <a:pt x="16" y="16"/>
                    </a:cubicBezTo>
                    <a:cubicBezTo>
                      <a:pt x="19" y="15"/>
                      <a:pt x="21" y="15"/>
                      <a:pt x="23" y="13"/>
                    </a:cubicBezTo>
                    <a:cubicBezTo>
                      <a:pt x="29" y="9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任意多边形 26">
                <a:extLst>
                  <a:ext uri="{FF2B5EF4-FFF2-40B4-BE49-F238E27FC236}">
                    <a16:creationId xmlns:a16="http://schemas.microsoft.com/office/drawing/2014/main" id="{24FCDAE1-81EF-0C48-8D8A-81B47F138B6E}"/>
                  </a:ext>
                </a:extLst>
              </p:cNvPr>
              <p:cNvSpPr/>
              <p:nvPr/>
            </p:nvSpPr>
            <p:spPr bwMode="auto">
              <a:xfrm>
                <a:off x="5421398" y="4074014"/>
                <a:ext cx="586253" cy="979871"/>
              </a:xfrm>
              <a:custGeom>
                <a:avLst/>
                <a:gdLst>
                  <a:gd name="connsiteX0" fmla="*/ 263027 w 423506"/>
                  <a:gd name="connsiteY0" fmla="*/ 321 h 736605"/>
                  <a:gd name="connsiteX1" fmla="*/ 387634 w 423506"/>
                  <a:gd name="connsiteY1" fmla="*/ 40375 h 736605"/>
                  <a:gd name="connsiteX2" fmla="*/ 402738 w 423506"/>
                  <a:gd name="connsiteY2" fmla="*/ 232631 h 736605"/>
                  <a:gd name="connsiteX3" fmla="*/ 266331 w 423506"/>
                  <a:gd name="connsiteY3" fmla="*/ 680286 h 736605"/>
                  <a:gd name="connsiteX4" fmla="*/ 265778 w 423506"/>
                  <a:gd name="connsiteY4" fmla="*/ 736605 h 736605"/>
                  <a:gd name="connsiteX5" fmla="*/ 236179 w 423506"/>
                  <a:gd name="connsiteY5" fmla="*/ 732102 h 736605"/>
                  <a:gd name="connsiteX6" fmla="*/ 116751 w 423506"/>
                  <a:gd name="connsiteY6" fmla="*/ 701491 h 736605"/>
                  <a:gd name="connsiteX7" fmla="*/ 3293 w 423506"/>
                  <a:gd name="connsiteY7" fmla="*/ 660098 h 736605"/>
                  <a:gd name="connsiteX8" fmla="*/ 2012 w 423506"/>
                  <a:gd name="connsiteY8" fmla="*/ 649657 h 736605"/>
                  <a:gd name="connsiteX9" fmla="*/ 161075 w 423506"/>
                  <a:gd name="connsiteY9" fmla="*/ 36605 h 736605"/>
                  <a:gd name="connsiteX10" fmla="*/ 263027 w 423506"/>
                  <a:gd name="connsiteY10" fmla="*/ 321 h 736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23506" h="736605">
                    <a:moveTo>
                      <a:pt x="263027" y="321"/>
                    </a:moveTo>
                    <a:cubicBezTo>
                      <a:pt x="308339" y="-2035"/>
                      <a:pt x="357427" y="8332"/>
                      <a:pt x="387634" y="40375"/>
                    </a:cubicBezTo>
                    <a:cubicBezTo>
                      <a:pt x="440498" y="96920"/>
                      <a:pt x="425394" y="202473"/>
                      <a:pt x="402738" y="232631"/>
                    </a:cubicBezTo>
                    <a:cubicBezTo>
                      <a:pt x="319667" y="343838"/>
                      <a:pt x="276243" y="510648"/>
                      <a:pt x="266331" y="680286"/>
                    </a:cubicBezTo>
                    <a:lnTo>
                      <a:pt x="265778" y="736605"/>
                    </a:lnTo>
                    <a:lnTo>
                      <a:pt x="236179" y="732102"/>
                    </a:lnTo>
                    <a:cubicBezTo>
                      <a:pt x="195617" y="723828"/>
                      <a:pt x="155773" y="713590"/>
                      <a:pt x="116751" y="701491"/>
                    </a:cubicBezTo>
                    <a:lnTo>
                      <a:pt x="3293" y="660098"/>
                    </a:lnTo>
                    <a:lnTo>
                      <a:pt x="2012" y="649657"/>
                    </a:lnTo>
                    <a:cubicBezTo>
                      <a:pt x="-10732" y="424887"/>
                      <a:pt x="36468" y="198703"/>
                      <a:pt x="161075" y="36605"/>
                    </a:cubicBezTo>
                    <a:cubicBezTo>
                      <a:pt x="176179" y="17756"/>
                      <a:pt x="217715" y="2677"/>
                      <a:pt x="263027" y="321"/>
                    </a:cubicBezTo>
                    <a:close/>
                  </a:path>
                </a:pathLst>
              </a:custGeom>
              <a:solidFill>
                <a:srgbClr val="D64D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30" name="椭圆 129">
                <a:extLst>
                  <a:ext uri="{FF2B5EF4-FFF2-40B4-BE49-F238E27FC236}">
                    <a16:creationId xmlns:a16="http://schemas.microsoft.com/office/drawing/2014/main" id="{841991AC-3F56-DD46-AC1A-3639A817BEB8}"/>
                  </a:ext>
                </a:extLst>
              </p:cNvPr>
              <p:cNvSpPr/>
              <p:nvPr/>
            </p:nvSpPr>
            <p:spPr bwMode="auto">
              <a:xfrm>
                <a:off x="5241151" y="2524102"/>
                <a:ext cx="496647" cy="475151"/>
              </a:xfrm>
              <a:prstGeom prst="ellipse">
                <a:avLst/>
              </a:prstGeom>
              <a:solidFill>
                <a:srgbClr val="996C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任意多边形 18">
                <a:extLst>
                  <a:ext uri="{FF2B5EF4-FFF2-40B4-BE49-F238E27FC236}">
                    <a16:creationId xmlns:a16="http://schemas.microsoft.com/office/drawing/2014/main" id="{0509B36D-AD6B-CA4B-B995-C7D31743243B}"/>
                  </a:ext>
                </a:extLst>
              </p:cNvPr>
              <p:cNvSpPr/>
              <p:nvPr/>
            </p:nvSpPr>
            <p:spPr bwMode="auto">
              <a:xfrm>
                <a:off x="6403658" y="3220989"/>
                <a:ext cx="167014" cy="139377"/>
              </a:xfrm>
              <a:custGeom>
                <a:avLst/>
                <a:gdLst>
                  <a:gd name="T0" fmla="*/ 5 w 32"/>
                  <a:gd name="T1" fmla="*/ 28 h 28"/>
                  <a:gd name="T2" fmla="*/ 14 w 32"/>
                  <a:gd name="T3" fmla="*/ 2 h 28"/>
                  <a:gd name="T4" fmla="*/ 32 w 32"/>
                  <a:gd name="T5" fmla="*/ 23 h 28"/>
                  <a:gd name="T6" fmla="*/ 16 w 32"/>
                  <a:gd name="T7" fmla="*/ 9 h 28"/>
                  <a:gd name="T8" fmla="*/ 5 w 32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28">
                    <a:moveTo>
                      <a:pt x="5" y="28"/>
                    </a:moveTo>
                    <a:cubicBezTo>
                      <a:pt x="5" y="28"/>
                      <a:pt x="0" y="4"/>
                      <a:pt x="14" y="2"/>
                    </a:cubicBezTo>
                    <a:cubicBezTo>
                      <a:pt x="29" y="0"/>
                      <a:pt x="32" y="23"/>
                      <a:pt x="32" y="23"/>
                    </a:cubicBezTo>
                    <a:cubicBezTo>
                      <a:pt x="32" y="23"/>
                      <a:pt x="24" y="7"/>
                      <a:pt x="16" y="9"/>
                    </a:cubicBezTo>
                    <a:cubicBezTo>
                      <a:pt x="8" y="11"/>
                      <a:pt x="5" y="28"/>
                      <a:pt x="5" y="28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任意多边形 19">
                <a:extLst>
                  <a:ext uri="{FF2B5EF4-FFF2-40B4-BE49-F238E27FC236}">
                    <a16:creationId xmlns:a16="http://schemas.microsoft.com/office/drawing/2014/main" id="{3B5D8CAD-5F0C-6F43-AC98-0C75226F4C42}"/>
                  </a:ext>
                </a:extLst>
              </p:cNvPr>
              <p:cNvSpPr/>
              <p:nvPr/>
            </p:nvSpPr>
            <p:spPr bwMode="auto">
              <a:xfrm>
                <a:off x="6005900" y="3286455"/>
                <a:ext cx="160422" cy="143601"/>
              </a:xfrm>
              <a:custGeom>
                <a:avLst/>
                <a:gdLst>
                  <a:gd name="T0" fmla="*/ 4 w 31"/>
                  <a:gd name="T1" fmla="*/ 29 h 29"/>
                  <a:gd name="T2" fmla="*/ 14 w 31"/>
                  <a:gd name="T3" fmla="*/ 2 h 29"/>
                  <a:gd name="T4" fmla="*/ 31 w 31"/>
                  <a:gd name="T5" fmla="*/ 24 h 29"/>
                  <a:gd name="T6" fmla="*/ 15 w 31"/>
                  <a:gd name="T7" fmla="*/ 9 h 29"/>
                  <a:gd name="T8" fmla="*/ 4 w 31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29">
                    <a:moveTo>
                      <a:pt x="4" y="29"/>
                    </a:moveTo>
                    <a:cubicBezTo>
                      <a:pt x="4" y="29"/>
                      <a:pt x="0" y="4"/>
                      <a:pt x="14" y="2"/>
                    </a:cubicBezTo>
                    <a:cubicBezTo>
                      <a:pt x="28" y="0"/>
                      <a:pt x="31" y="24"/>
                      <a:pt x="31" y="24"/>
                    </a:cubicBezTo>
                    <a:cubicBezTo>
                      <a:pt x="31" y="24"/>
                      <a:pt x="23" y="7"/>
                      <a:pt x="15" y="9"/>
                    </a:cubicBezTo>
                    <a:cubicBezTo>
                      <a:pt x="7" y="11"/>
                      <a:pt x="4" y="29"/>
                      <a:pt x="4" y="29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任意多边形 20">
                <a:extLst>
                  <a:ext uri="{FF2B5EF4-FFF2-40B4-BE49-F238E27FC236}">
                    <a16:creationId xmlns:a16="http://schemas.microsoft.com/office/drawing/2014/main" id="{34A10CD6-4E87-764B-8771-3738AD404CA7}"/>
                  </a:ext>
                </a:extLst>
              </p:cNvPr>
              <p:cNvSpPr/>
              <p:nvPr/>
            </p:nvSpPr>
            <p:spPr bwMode="auto">
              <a:xfrm>
                <a:off x="6392669" y="3100618"/>
                <a:ext cx="145039" cy="48572"/>
              </a:xfrm>
              <a:custGeom>
                <a:avLst/>
                <a:gdLst>
                  <a:gd name="T0" fmla="*/ 27 w 28"/>
                  <a:gd name="T1" fmla="*/ 9 h 10"/>
                  <a:gd name="T2" fmla="*/ 25 w 28"/>
                  <a:gd name="T3" fmla="*/ 9 h 10"/>
                  <a:gd name="T4" fmla="*/ 3 w 28"/>
                  <a:gd name="T5" fmla="*/ 10 h 10"/>
                  <a:gd name="T6" fmla="*/ 0 w 28"/>
                  <a:gd name="T7" fmla="*/ 8 h 10"/>
                  <a:gd name="T8" fmla="*/ 1 w 28"/>
                  <a:gd name="T9" fmla="*/ 5 h 10"/>
                  <a:gd name="T10" fmla="*/ 26 w 28"/>
                  <a:gd name="T11" fmla="*/ 5 h 10"/>
                  <a:gd name="T12" fmla="*/ 28 w 28"/>
                  <a:gd name="T13" fmla="*/ 8 h 10"/>
                  <a:gd name="T14" fmla="*/ 27 w 28"/>
                  <a:gd name="T1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10">
                    <a:moveTo>
                      <a:pt x="27" y="9"/>
                    </a:moveTo>
                    <a:cubicBezTo>
                      <a:pt x="26" y="9"/>
                      <a:pt x="26" y="9"/>
                      <a:pt x="25" y="9"/>
                    </a:cubicBezTo>
                    <a:cubicBezTo>
                      <a:pt x="14" y="5"/>
                      <a:pt x="3" y="10"/>
                      <a:pt x="3" y="10"/>
                    </a:cubicBezTo>
                    <a:cubicBezTo>
                      <a:pt x="2" y="10"/>
                      <a:pt x="1" y="9"/>
                      <a:pt x="0" y="8"/>
                    </a:cubicBezTo>
                    <a:cubicBezTo>
                      <a:pt x="0" y="7"/>
                      <a:pt x="0" y="6"/>
                      <a:pt x="1" y="5"/>
                    </a:cubicBezTo>
                    <a:cubicBezTo>
                      <a:pt x="2" y="5"/>
                      <a:pt x="14" y="0"/>
                      <a:pt x="26" y="5"/>
                    </a:cubicBezTo>
                    <a:cubicBezTo>
                      <a:pt x="28" y="5"/>
                      <a:pt x="28" y="6"/>
                      <a:pt x="28" y="8"/>
                    </a:cubicBezTo>
                    <a:cubicBezTo>
                      <a:pt x="28" y="8"/>
                      <a:pt x="27" y="9"/>
                      <a:pt x="27" y="9"/>
                    </a:cubicBezTo>
                    <a:close/>
                  </a:path>
                </a:pathLst>
              </a:custGeom>
              <a:solidFill>
                <a:srgbClr val="996C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任意多边形 21">
                <a:extLst>
                  <a:ext uri="{FF2B5EF4-FFF2-40B4-BE49-F238E27FC236}">
                    <a16:creationId xmlns:a16="http://schemas.microsoft.com/office/drawing/2014/main" id="{E90D7C3F-07E1-BC4E-ADCE-42F408821D6C}"/>
                  </a:ext>
                </a:extLst>
              </p:cNvPr>
              <p:cNvSpPr/>
              <p:nvPr/>
            </p:nvSpPr>
            <p:spPr bwMode="auto">
              <a:xfrm>
                <a:off x="5937776" y="3195648"/>
                <a:ext cx="134051" cy="73913"/>
              </a:xfrm>
              <a:custGeom>
                <a:avLst/>
                <a:gdLst>
                  <a:gd name="T0" fmla="*/ 2 w 26"/>
                  <a:gd name="T1" fmla="*/ 15 h 15"/>
                  <a:gd name="T2" fmla="*/ 1 w 26"/>
                  <a:gd name="T3" fmla="*/ 14 h 15"/>
                  <a:gd name="T4" fmla="*/ 1 w 26"/>
                  <a:gd name="T5" fmla="*/ 11 h 15"/>
                  <a:gd name="T6" fmla="*/ 23 w 26"/>
                  <a:gd name="T7" fmla="*/ 0 h 15"/>
                  <a:gd name="T8" fmla="*/ 26 w 26"/>
                  <a:gd name="T9" fmla="*/ 2 h 15"/>
                  <a:gd name="T10" fmla="*/ 23 w 26"/>
                  <a:gd name="T11" fmla="*/ 5 h 15"/>
                  <a:gd name="T12" fmla="*/ 4 w 26"/>
                  <a:gd name="T13" fmla="*/ 14 h 15"/>
                  <a:gd name="T14" fmla="*/ 2 w 26"/>
                  <a:gd name="T1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5">
                    <a:moveTo>
                      <a:pt x="2" y="15"/>
                    </a:moveTo>
                    <a:cubicBezTo>
                      <a:pt x="1" y="15"/>
                      <a:pt x="1" y="15"/>
                      <a:pt x="1" y="14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10" y="2"/>
                      <a:pt x="22" y="0"/>
                      <a:pt x="23" y="0"/>
                    </a:cubicBezTo>
                    <a:cubicBezTo>
                      <a:pt x="24" y="0"/>
                      <a:pt x="25" y="1"/>
                      <a:pt x="26" y="2"/>
                    </a:cubicBezTo>
                    <a:cubicBezTo>
                      <a:pt x="26" y="4"/>
                      <a:pt x="25" y="5"/>
                      <a:pt x="23" y="5"/>
                    </a:cubicBezTo>
                    <a:cubicBezTo>
                      <a:pt x="23" y="5"/>
                      <a:pt x="12" y="6"/>
                      <a:pt x="4" y="14"/>
                    </a:cubicBezTo>
                    <a:cubicBezTo>
                      <a:pt x="3" y="15"/>
                      <a:pt x="2" y="15"/>
                      <a:pt x="2" y="15"/>
                    </a:cubicBezTo>
                    <a:close/>
                  </a:path>
                </a:pathLst>
              </a:custGeom>
              <a:solidFill>
                <a:srgbClr val="996C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任意多边形 22">
                <a:extLst>
                  <a:ext uri="{FF2B5EF4-FFF2-40B4-BE49-F238E27FC236}">
                    <a16:creationId xmlns:a16="http://schemas.microsoft.com/office/drawing/2014/main" id="{860E6C08-8469-0A4E-A339-F891FBBD9570}"/>
                  </a:ext>
                </a:extLst>
              </p:cNvPr>
              <p:cNvSpPr/>
              <p:nvPr/>
            </p:nvSpPr>
            <p:spPr bwMode="auto">
              <a:xfrm>
                <a:off x="6276200" y="3294902"/>
                <a:ext cx="147237" cy="236519"/>
              </a:xfrm>
              <a:custGeom>
                <a:avLst/>
                <a:gdLst>
                  <a:gd name="T0" fmla="*/ 14 w 28"/>
                  <a:gd name="T1" fmla="*/ 47 h 47"/>
                  <a:gd name="T2" fmla="*/ 12 w 28"/>
                  <a:gd name="T3" fmla="*/ 45 h 47"/>
                  <a:gd name="T4" fmla="*/ 14 w 28"/>
                  <a:gd name="T5" fmla="*/ 43 h 47"/>
                  <a:gd name="T6" fmla="*/ 23 w 28"/>
                  <a:gd name="T7" fmla="*/ 39 h 47"/>
                  <a:gd name="T8" fmla="*/ 23 w 28"/>
                  <a:gd name="T9" fmla="*/ 34 h 47"/>
                  <a:gd name="T10" fmla="*/ 20 w 28"/>
                  <a:gd name="T11" fmla="*/ 30 h 47"/>
                  <a:gd name="T12" fmla="*/ 12 w 28"/>
                  <a:gd name="T13" fmla="*/ 32 h 47"/>
                  <a:gd name="T14" fmla="*/ 10 w 28"/>
                  <a:gd name="T15" fmla="*/ 32 h 47"/>
                  <a:gd name="T16" fmla="*/ 9 w 28"/>
                  <a:gd name="T17" fmla="*/ 30 h 47"/>
                  <a:gd name="T18" fmla="*/ 0 w 28"/>
                  <a:gd name="T19" fmla="*/ 3 h 47"/>
                  <a:gd name="T20" fmla="*/ 1 w 28"/>
                  <a:gd name="T21" fmla="*/ 0 h 47"/>
                  <a:gd name="T22" fmla="*/ 4 w 28"/>
                  <a:gd name="T23" fmla="*/ 2 h 47"/>
                  <a:gd name="T24" fmla="*/ 12 w 28"/>
                  <a:gd name="T25" fmla="*/ 27 h 47"/>
                  <a:gd name="T26" fmla="*/ 21 w 28"/>
                  <a:gd name="T27" fmla="*/ 27 h 47"/>
                  <a:gd name="T28" fmla="*/ 27 w 28"/>
                  <a:gd name="T29" fmla="*/ 33 h 47"/>
                  <a:gd name="T30" fmla="*/ 26 w 28"/>
                  <a:gd name="T31" fmla="*/ 41 h 47"/>
                  <a:gd name="T32" fmla="*/ 14 w 28"/>
                  <a:gd name="T3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" h="47">
                    <a:moveTo>
                      <a:pt x="14" y="47"/>
                    </a:moveTo>
                    <a:cubicBezTo>
                      <a:pt x="13" y="47"/>
                      <a:pt x="12" y="46"/>
                      <a:pt x="12" y="45"/>
                    </a:cubicBezTo>
                    <a:cubicBezTo>
                      <a:pt x="12" y="44"/>
                      <a:pt x="13" y="43"/>
                      <a:pt x="14" y="43"/>
                    </a:cubicBezTo>
                    <a:cubicBezTo>
                      <a:pt x="16" y="43"/>
                      <a:pt x="21" y="42"/>
                      <a:pt x="23" y="39"/>
                    </a:cubicBezTo>
                    <a:cubicBezTo>
                      <a:pt x="23" y="37"/>
                      <a:pt x="23" y="36"/>
                      <a:pt x="23" y="34"/>
                    </a:cubicBezTo>
                    <a:cubicBezTo>
                      <a:pt x="22" y="32"/>
                      <a:pt x="21" y="31"/>
                      <a:pt x="20" y="30"/>
                    </a:cubicBezTo>
                    <a:cubicBezTo>
                      <a:pt x="17" y="29"/>
                      <a:pt x="13" y="31"/>
                      <a:pt x="12" y="32"/>
                    </a:cubicBezTo>
                    <a:cubicBezTo>
                      <a:pt x="11" y="32"/>
                      <a:pt x="11" y="32"/>
                      <a:pt x="10" y="32"/>
                    </a:cubicBezTo>
                    <a:cubicBezTo>
                      <a:pt x="10" y="31"/>
                      <a:pt x="9" y="31"/>
                      <a:pt x="9" y="3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2" y="0"/>
                      <a:pt x="3" y="1"/>
                      <a:pt x="4" y="2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4" y="26"/>
                      <a:pt x="18" y="25"/>
                      <a:pt x="21" y="27"/>
                    </a:cubicBezTo>
                    <a:cubicBezTo>
                      <a:pt x="24" y="28"/>
                      <a:pt x="26" y="30"/>
                      <a:pt x="27" y="33"/>
                    </a:cubicBezTo>
                    <a:cubicBezTo>
                      <a:pt x="28" y="36"/>
                      <a:pt x="27" y="39"/>
                      <a:pt x="26" y="41"/>
                    </a:cubicBezTo>
                    <a:cubicBezTo>
                      <a:pt x="23" y="46"/>
                      <a:pt x="15" y="47"/>
                      <a:pt x="14" y="47"/>
                    </a:cubicBezTo>
                    <a:close/>
                  </a:path>
                </a:pathLst>
              </a:custGeom>
              <a:solidFill>
                <a:srgbClr val="E5B3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60" name="文本框 159">
              <a:extLst>
                <a:ext uri="{FF2B5EF4-FFF2-40B4-BE49-F238E27FC236}">
                  <a16:creationId xmlns:a16="http://schemas.microsoft.com/office/drawing/2014/main" id="{8AD8DFCE-AE6E-C748-AC8A-CB104B34D959}"/>
                </a:ext>
              </a:extLst>
            </p:cNvPr>
            <p:cNvSpPr txBox="1"/>
            <p:nvPr/>
          </p:nvSpPr>
          <p:spPr>
            <a:xfrm>
              <a:off x="5187436" y="9630662"/>
              <a:ext cx="6359785" cy="1067599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05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6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 panose="02000503000000020004"/>
                  <a:ea typeface="Helvetica Neue" panose="02000503000000020004"/>
                  <a:cs typeface="Helvetica Neue" panose="02000503000000020004"/>
                  <a:sym typeface="Helvetica Neue" panose="02000503000000020004"/>
                </a:rPr>
                <a:t>吴思岚</a:t>
              </a:r>
            </a:p>
          </p:txBody>
        </p:sp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F31590DC-44B3-024E-A820-F01AAEC72554}"/>
                </a:ext>
              </a:extLst>
            </p:cNvPr>
            <p:cNvSpPr txBox="1"/>
            <p:nvPr/>
          </p:nvSpPr>
          <p:spPr>
            <a:xfrm>
              <a:off x="4333774" y="11125396"/>
              <a:ext cx="8067109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05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 panose="02000503000000020004"/>
                  <a:ea typeface="Helvetica Neue" panose="02000503000000020004"/>
                  <a:cs typeface="Helvetica Neue" panose="02000503000000020004"/>
                  <a:sym typeface="Helvetica Neue" panose="02000503000000020004"/>
                </a:rPr>
                <a:t>负责前端开发的产品经理</a:t>
              </a:r>
            </a:p>
          </p:txBody>
        </p:sp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59353A36-1299-C94C-B01B-3F64AF870879}"/>
              </a:ext>
            </a:extLst>
          </p:cNvPr>
          <p:cNvGrpSpPr/>
          <p:nvPr/>
        </p:nvGrpSpPr>
        <p:grpSpPr>
          <a:xfrm>
            <a:off x="12317584" y="3527789"/>
            <a:ext cx="8067109" cy="8225206"/>
            <a:chOff x="12317584" y="3536902"/>
            <a:chExt cx="8067109" cy="8225206"/>
          </a:xfrm>
        </p:grpSpPr>
        <p:grpSp>
          <p:nvGrpSpPr>
            <p:cNvPr id="136" name="组合 135">
              <a:extLst>
                <a:ext uri="{FF2B5EF4-FFF2-40B4-BE49-F238E27FC236}">
                  <a16:creationId xmlns:a16="http://schemas.microsoft.com/office/drawing/2014/main" id="{154B2750-0FC0-6E48-B809-4636CC1C904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3582738" y="3536902"/>
              <a:ext cx="5536800" cy="5338800"/>
              <a:chOff x="4486273" y="1989700"/>
              <a:chExt cx="3219454" cy="3207158"/>
            </a:xfrm>
          </p:grpSpPr>
          <p:sp>
            <p:nvSpPr>
              <p:cNvPr id="137" name="椭圆 136">
                <a:extLst>
                  <a:ext uri="{FF2B5EF4-FFF2-40B4-BE49-F238E27FC236}">
                    <a16:creationId xmlns:a16="http://schemas.microsoft.com/office/drawing/2014/main" id="{E1EB5BC6-A8E6-1742-8C1C-71C3167BF590}"/>
                  </a:ext>
                </a:extLst>
              </p:cNvPr>
              <p:cNvSpPr/>
              <p:nvPr/>
            </p:nvSpPr>
            <p:spPr bwMode="auto">
              <a:xfrm>
                <a:off x="4486273" y="1989700"/>
                <a:ext cx="3219454" cy="3207158"/>
              </a:xfrm>
              <a:prstGeom prst="ellipse">
                <a:avLst/>
              </a:prstGeom>
              <a:solidFill>
                <a:srgbClr val="F5B7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38" name="任意多边形 52">
                <a:extLst>
                  <a:ext uri="{FF2B5EF4-FFF2-40B4-BE49-F238E27FC236}">
                    <a16:creationId xmlns:a16="http://schemas.microsoft.com/office/drawing/2014/main" id="{85498327-528B-9B47-B091-046DB0232E4E}"/>
                  </a:ext>
                </a:extLst>
              </p:cNvPr>
              <p:cNvSpPr/>
              <p:nvPr/>
            </p:nvSpPr>
            <p:spPr bwMode="auto">
              <a:xfrm>
                <a:off x="5275730" y="4331532"/>
                <a:ext cx="1645793" cy="818690"/>
              </a:xfrm>
              <a:custGeom>
                <a:avLst/>
                <a:gdLst>
                  <a:gd name="connsiteX0" fmla="*/ 481083 w 980008"/>
                  <a:gd name="connsiteY0" fmla="*/ 555 h 487499"/>
                  <a:gd name="connsiteX1" fmla="*/ 496487 w 980008"/>
                  <a:gd name="connsiteY1" fmla="*/ 731 h 487499"/>
                  <a:gd name="connsiteX2" fmla="*/ 598470 w 980008"/>
                  <a:gd name="connsiteY2" fmla="*/ 30894 h 487499"/>
                  <a:gd name="connsiteX3" fmla="*/ 979963 w 980008"/>
                  <a:gd name="connsiteY3" fmla="*/ 362682 h 487499"/>
                  <a:gd name="connsiteX4" fmla="*/ 979072 w 980008"/>
                  <a:gd name="connsiteY4" fmla="*/ 369170 h 487499"/>
                  <a:gd name="connsiteX5" fmla="*/ 940771 w 980008"/>
                  <a:gd name="connsiteY5" fmla="*/ 389879 h 487499"/>
                  <a:gd name="connsiteX6" fmla="*/ 455389 w 980008"/>
                  <a:gd name="connsiteY6" fmla="*/ 487499 h 487499"/>
                  <a:gd name="connsiteX7" fmla="*/ 84575 w 980008"/>
                  <a:gd name="connsiteY7" fmla="*/ 431651 h 487499"/>
                  <a:gd name="connsiteX8" fmla="*/ 14744 w 980008"/>
                  <a:gd name="connsiteY8" fmla="*/ 406190 h 487499"/>
                  <a:gd name="connsiteX9" fmla="*/ 7699 w 980008"/>
                  <a:gd name="connsiteY9" fmla="*/ 391136 h 487499"/>
                  <a:gd name="connsiteX10" fmla="*/ 1679 w 980008"/>
                  <a:gd name="connsiteY10" fmla="*/ 362682 h 487499"/>
                  <a:gd name="connsiteX11" fmla="*/ 1679 w 980008"/>
                  <a:gd name="connsiteY11" fmla="*/ 328749 h 487499"/>
                  <a:gd name="connsiteX12" fmla="*/ 394504 w 980008"/>
                  <a:gd name="connsiteY12" fmla="*/ 23353 h 487499"/>
                  <a:gd name="connsiteX13" fmla="*/ 481083 w 980008"/>
                  <a:gd name="connsiteY13" fmla="*/ 555 h 48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80008" h="487499">
                    <a:moveTo>
                      <a:pt x="481083" y="555"/>
                    </a:moveTo>
                    <a:cubicBezTo>
                      <a:pt x="488933" y="-211"/>
                      <a:pt x="494599" y="-211"/>
                      <a:pt x="496487" y="731"/>
                    </a:cubicBezTo>
                    <a:cubicBezTo>
                      <a:pt x="507818" y="-3039"/>
                      <a:pt x="572030" y="12042"/>
                      <a:pt x="598470" y="30894"/>
                    </a:cubicBezTo>
                    <a:cubicBezTo>
                      <a:pt x="749556" y="136463"/>
                      <a:pt x="983740" y="208099"/>
                      <a:pt x="979963" y="362682"/>
                    </a:cubicBezTo>
                    <a:lnTo>
                      <a:pt x="979072" y="369170"/>
                    </a:lnTo>
                    <a:lnTo>
                      <a:pt x="940771" y="389879"/>
                    </a:lnTo>
                    <a:cubicBezTo>
                      <a:pt x="791584" y="452739"/>
                      <a:pt x="627562" y="487499"/>
                      <a:pt x="455389" y="487499"/>
                    </a:cubicBezTo>
                    <a:cubicBezTo>
                      <a:pt x="326260" y="487499"/>
                      <a:pt x="201715" y="467947"/>
                      <a:pt x="84575" y="431651"/>
                    </a:cubicBezTo>
                    <a:lnTo>
                      <a:pt x="14744" y="406190"/>
                    </a:lnTo>
                    <a:lnTo>
                      <a:pt x="7699" y="391136"/>
                    </a:lnTo>
                    <a:cubicBezTo>
                      <a:pt x="4512" y="381062"/>
                      <a:pt x="2624" y="371165"/>
                      <a:pt x="1679" y="362682"/>
                    </a:cubicBezTo>
                    <a:cubicBezTo>
                      <a:pt x="1679" y="351371"/>
                      <a:pt x="-2098" y="340060"/>
                      <a:pt x="1679" y="328749"/>
                    </a:cubicBezTo>
                    <a:cubicBezTo>
                      <a:pt x="16788" y="181707"/>
                      <a:pt x="243417" y="121381"/>
                      <a:pt x="394504" y="23353"/>
                    </a:cubicBezTo>
                    <a:cubicBezTo>
                      <a:pt x="414334" y="12042"/>
                      <a:pt x="457535" y="2852"/>
                      <a:pt x="481083" y="555"/>
                    </a:cubicBezTo>
                    <a:close/>
                  </a:path>
                </a:pathLst>
              </a:custGeom>
              <a:solidFill>
                <a:srgbClr val="7ECE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39" name="任意多边形 15">
                <a:extLst>
                  <a:ext uri="{FF2B5EF4-FFF2-40B4-BE49-F238E27FC236}">
                    <a16:creationId xmlns:a16="http://schemas.microsoft.com/office/drawing/2014/main" id="{91BB82A4-2230-9044-8670-4609E9990006}"/>
                  </a:ext>
                </a:extLst>
              </p:cNvPr>
              <p:cNvSpPr/>
              <p:nvPr/>
            </p:nvSpPr>
            <p:spPr bwMode="auto">
              <a:xfrm>
                <a:off x="5722761" y="4313099"/>
                <a:ext cx="722486" cy="482546"/>
              </a:xfrm>
              <a:custGeom>
                <a:avLst/>
                <a:gdLst>
                  <a:gd name="T0" fmla="*/ 8 w 114"/>
                  <a:gd name="T1" fmla="*/ 25 h 76"/>
                  <a:gd name="T2" fmla="*/ 53 w 114"/>
                  <a:gd name="T3" fmla="*/ 74 h 76"/>
                  <a:gd name="T4" fmla="*/ 114 w 114"/>
                  <a:gd name="T5" fmla="*/ 26 h 76"/>
                  <a:gd name="T6" fmla="*/ 71 w 114"/>
                  <a:gd name="T7" fmla="*/ 0 h 76"/>
                  <a:gd name="T8" fmla="*/ 39 w 114"/>
                  <a:gd name="T9" fmla="*/ 2 h 76"/>
                  <a:gd name="T10" fmla="*/ 8 w 114"/>
                  <a:gd name="T11" fmla="*/ 25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4" h="76">
                    <a:moveTo>
                      <a:pt x="8" y="25"/>
                    </a:moveTo>
                    <a:cubicBezTo>
                      <a:pt x="8" y="25"/>
                      <a:pt x="0" y="72"/>
                      <a:pt x="53" y="74"/>
                    </a:cubicBezTo>
                    <a:cubicBezTo>
                      <a:pt x="106" y="76"/>
                      <a:pt x="114" y="26"/>
                      <a:pt x="114" y="26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39" y="2"/>
                      <a:pt x="39" y="2"/>
                      <a:pt x="39" y="2"/>
                    </a:cubicBezTo>
                    <a:lnTo>
                      <a:pt x="8" y="2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任意多边形 16">
                <a:extLst>
                  <a:ext uri="{FF2B5EF4-FFF2-40B4-BE49-F238E27FC236}">
                    <a16:creationId xmlns:a16="http://schemas.microsoft.com/office/drawing/2014/main" id="{26C9A12D-5129-5D48-8AF5-E996158595C7}"/>
                  </a:ext>
                </a:extLst>
              </p:cNvPr>
              <p:cNvSpPr/>
              <p:nvPr/>
            </p:nvSpPr>
            <p:spPr bwMode="auto">
              <a:xfrm>
                <a:off x="5925376" y="4353089"/>
                <a:ext cx="341247" cy="314587"/>
              </a:xfrm>
              <a:custGeom>
                <a:avLst/>
                <a:gdLst>
                  <a:gd name="T0" fmla="*/ 35 w 54"/>
                  <a:gd name="T1" fmla="*/ 7 h 50"/>
                  <a:gd name="T2" fmla="*/ 1 w 54"/>
                  <a:gd name="T3" fmla="*/ 10 h 50"/>
                  <a:gd name="T4" fmla="*/ 0 w 54"/>
                  <a:gd name="T5" fmla="*/ 24 h 50"/>
                  <a:gd name="T6" fmla="*/ 53 w 54"/>
                  <a:gd name="T7" fmla="*/ 25 h 50"/>
                  <a:gd name="T8" fmla="*/ 54 w 54"/>
                  <a:gd name="T9" fmla="*/ 0 h 50"/>
                  <a:gd name="T10" fmla="*/ 35 w 54"/>
                  <a:gd name="T11" fmla="*/ 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50">
                    <a:moveTo>
                      <a:pt x="35" y="7"/>
                    </a:moveTo>
                    <a:cubicBezTo>
                      <a:pt x="24" y="11"/>
                      <a:pt x="10" y="10"/>
                      <a:pt x="1" y="1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49"/>
                      <a:pt x="52" y="50"/>
                      <a:pt x="53" y="2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47" y="3"/>
                      <a:pt x="40" y="6"/>
                      <a:pt x="35" y="7"/>
                    </a:cubicBezTo>
                    <a:close/>
                  </a:path>
                </a:pathLst>
              </a:custGeom>
              <a:solidFill>
                <a:srgbClr val="FFC2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任意多边形 17">
                <a:extLst>
                  <a:ext uri="{FF2B5EF4-FFF2-40B4-BE49-F238E27FC236}">
                    <a16:creationId xmlns:a16="http://schemas.microsoft.com/office/drawing/2014/main" id="{7C103F16-5132-9643-AFA6-421FA9A4F071}"/>
                  </a:ext>
                </a:extLst>
              </p:cNvPr>
              <p:cNvSpPr/>
              <p:nvPr/>
            </p:nvSpPr>
            <p:spPr bwMode="auto">
              <a:xfrm>
                <a:off x="5930708" y="3985181"/>
                <a:ext cx="343914" cy="221278"/>
              </a:xfrm>
              <a:custGeom>
                <a:avLst/>
                <a:gdLst>
                  <a:gd name="T0" fmla="*/ 54 w 54"/>
                  <a:gd name="T1" fmla="*/ 2 h 35"/>
                  <a:gd name="T2" fmla="*/ 1 w 54"/>
                  <a:gd name="T3" fmla="*/ 0 h 35"/>
                  <a:gd name="T4" fmla="*/ 0 w 54"/>
                  <a:gd name="T5" fmla="*/ 35 h 35"/>
                  <a:gd name="T6" fmla="*/ 53 w 54"/>
                  <a:gd name="T7" fmla="*/ 29 h 35"/>
                  <a:gd name="T8" fmla="*/ 54 w 54"/>
                  <a:gd name="T9" fmla="*/ 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35">
                    <a:moveTo>
                      <a:pt x="54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4"/>
                      <a:pt x="40" y="31"/>
                      <a:pt x="53" y="29"/>
                    </a:cubicBezTo>
                    <a:lnTo>
                      <a:pt x="54" y="2"/>
                    </a:lnTo>
                    <a:close/>
                  </a:path>
                </a:pathLst>
              </a:custGeom>
              <a:solidFill>
                <a:srgbClr val="FFC2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任意多边形 18">
                <a:extLst>
                  <a:ext uri="{FF2B5EF4-FFF2-40B4-BE49-F238E27FC236}">
                    <a16:creationId xmlns:a16="http://schemas.microsoft.com/office/drawing/2014/main" id="{ACFFA6C6-CCB6-B04E-8C94-C8F084EAA0A3}"/>
                  </a:ext>
                </a:extLst>
              </p:cNvPr>
              <p:cNvSpPr/>
              <p:nvPr/>
            </p:nvSpPr>
            <p:spPr bwMode="auto">
              <a:xfrm>
                <a:off x="5930708" y="4169136"/>
                <a:ext cx="335915" cy="253270"/>
              </a:xfrm>
              <a:custGeom>
                <a:avLst/>
                <a:gdLst>
                  <a:gd name="T0" fmla="*/ 34 w 53"/>
                  <a:gd name="T1" fmla="*/ 36 h 40"/>
                  <a:gd name="T2" fmla="*/ 53 w 53"/>
                  <a:gd name="T3" fmla="*/ 29 h 40"/>
                  <a:gd name="T4" fmla="*/ 53 w 53"/>
                  <a:gd name="T5" fmla="*/ 0 h 40"/>
                  <a:gd name="T6" fmla="*/ 0 w 53"/>
                  <a:gd name="T7" fmla="*/ 6 h 40"/>
                  <a:gd name="T8" fmla="*/ 0 w 53"/>
                  <a:gd name="T9" fmla="*/ 39 h 40"/>
                  <a:gd name="T10" fmla="*/ 34 w 53"/>
                  <a:gd name="T11" fmla="*/ 3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40">
                    <a:moveTo>
                      <a:pt x="34" y="36"/>
                    </a:moveTo>
                    <a:cubicBezTo>
                      <a:pt x="39" y="35"/>
                      <a:pt x="46" y="32"/>
                      <a:pt x="53" y="29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40" y="2"/>
                      <a:pt x="17" y="5"/>
                      <a:pt x="0" y="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9" y="39"/>
                      <a:pt x="23" y="40"/>
                      <a:pt x="34" y="36"/>
                    </a:cubicBezTo>
                    <a:close/>
                  </a:path>
                </a:pathLst>
              </a:custGeom>
              <a:solidFill>
                <a:srgbClr val="FCA4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任意多边形 19">
                <a:extLst>
                  <a:ext uri="{FF2B5EF4-FFF2-40B4-BE49-F238E27FC236}">
                    <a16:creationId xmlns:a16="http://schemas.microsoft.com/office/drawing/2014/main" id="{6AAAFD88-C797-7E47-8E45-C1AA2CA461FD}"/>
                  </a:ext>
                </a:extLst>
              </p:cNvPr>
              <p:cNvSpPr/>
              <p:nvPr/>
            </p:nvSpPr>
            <p:spPr bwMode="auto">
              <a:xfrm>
                <a:off x="5384178" y="2612194"/>
                <a:ext cx="1295674" cy="1772888"/>
              </a:xfrm>
              <a:custGeom>
                <a:avLst/>
                <a:gdLst>
                  <a:gd name="T0" fmla="*/ 79 w 204"/>
                  <a:gd name="T1" fmla="*/ 272 h 280"/>
                  <a:gd name="T2" fmla="*/ 79 w 204"/>
                  <a:gd name="T3" fmla="*/ 272 h 280"/>
                  <a:gd name="T4" fmla="*/ 8 w 204"/>
                  <a:gd name="T5" fmla="*/ 171 h 280"/>
                  <a:gd name="T6" fmla="*/ 25 w 204"/>
                  <a:gd name="T7" fmla="*/ 79 h 280"/>
                  <a:gd name="T8" fmla="*/ 125 w 204"/>
                  <a:gd name="T9" fmla="*/ 8 h 280"/>
                  <a:gd name="T10" fmla="*/ 125 w 204"/>
                  <a:gd name="T11" fmla="*/ 8 h 280"/>
                  <a:gd name="T12" fmla="*/ 195 w 204"/>
                  <a:gd name="T13" fmla="*/ 109 h 280"/>
                  <a:gd name="T14" fmla="*/ 179 w 204"/>
                  <a:gd name="T15" fmla="*/ 201 h 280"/>
                  <a:gd name="T16" fmla="*/ 79 w 204"/>
                  <a:gd name="T17" fmla="*/ 27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4" h="280">
                    <a:moveTo>
                      <a:pt x="79" y="272"/>
                    </a:moveTo>
                    <a:cubicBezTo>
                      <a:pt x="79" y="272"/>
                      <a:pt x="79" y="272"/>
                      <a:pt x="79" y="272"/>
                    </a:cubicBezTo>
                    <a:cubicBezTo>
                      <a:pt x="32" y="264"/>
                      <a:pt x="0" y="219"/>
                      <a:pt x="8" y="171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33" y="32"/>
                      <a:pt x="78" y="0"/>
                      <a:pt x="125" y="8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72" y="17"/>
                      <a:pt x="204" y="62"/>
                      <a:pt x="195" y="109"/>
                    </a:cubicBezTo>
                    <a:cubicBezTo>
                      <a:pt x="179" y="201"/>
                      <a:pt x="179" y="201"/>
                      <a:pt x="179" y="201"/>
                    </a:cubicBezTo>
                    <a:cubicBezTo>
                      <a:pt x="171" y="248"/>
                      <a:pt x="126" y="280"/>
                      <a:pt x="79" y="272"/>
                    </a:cubicBezTo>
                    <a:close/>
                  </a:path>
                </a:pathLst>
              </a:custGeom>
              <a:solidFill>
                <a:srgbClr val="FCA4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任意多边形 20">
                <a:extLst>
                  <a:ext uri="{FF2B5EF4-FFF2-40B4-BE49-F238E27FC236}">
                    <a16:creationId xmlns:a16="http://schemas.microsoft.com/office/drawing/2014/main" id="{C9ED4C63-8848-9E4D-9872-BE9B36B7F724}"/>
                  </a:ext>
                </a:extLst>
              </p:cNvPr>
              <p:cNvSpPr/>
              <p:nvPr/>
            </p:nvSpPr>
            <p:spPr bwMode="auto">
              <a:xfrm>
                <a:off x="5384178" y="2604196"/>
                <a:ext cx="1175705" cy="1759557"/>
              </a:xfrm>
              <a:custGeom>
                <a:avLst/>
                <a:gdLst>
                  <a:gd name="T0" fmla="*/ 67 w 185"/>
                  <a:gd name="T1" fmla="*/ 271 h 278"/>
                  <a:gd name="T2" fmla="*/ 67 w 185"/>
                  <a:gd name="T3" fmla="*/ 271 h 278"/>
                  <a:gd name="T4" fmla="*/ 7 w 185"/>
                  <a:gd name="T5" fmla="*/ 180 h 278"/>
                  <a:gd name="T6" fmla="*/ 20 w 185"/>
                  <a:gd name="T7" fmla="*/ 72 h 278"/>
                  <a:gd name="T8" fmla="*/ 113 w 185"/>
                  <a:gd name="T9" fmla="*/ 7 h 278"/>
                  <a:gd name="T10" fmla="*/ 113 w 185"/>
                  <a:gd name="T11" fmla="*/ 7 h 278"/>
                  <a:gd name="T12" fmla="*/ 178 w 185"/>
                  <a:gd name="T13" fmla="*/ 100 h 278"/>
                  <a:gd name="T14" fmla="*/ 159 w 185"/>
                  <a:gd name="T15" fmla="*/ 206 h 278"/>
                  <a:gd name="T16" fmla="*/ 67 w 185"/>
                  <a:gd name="T17" fmla="*/ 271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5" h="278">
                    <a:moveTo>
                      <a:pt x="67" y="271"/>
                    </a:moveTo>
                    <a:cubicBezTo>
                      <a:pt x="67" y="271"/>
                      <a:pt x="67" y="271"/>
                      <a:pt x="67" y="271"/>
                    </a:cubicBezTo>
                    <a:cubicBezTo>
                      <a:pt x="24" y="263"/>
                      <a:pt x="0" y="224"/>
                      <a:pt x="7" y="180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8" y="29"/>
                      <a:pt x="69" y="0"/>
                      <a:pt x="113" y="7"/>
                    </a:cubicBezTo>
                    <a:cubicBezTo>
                      <a:pt x="113" y="7"/>
                      <a:pt x="113" y="7"/>
                      <a:pt x="113" y="7"/>
                    </a:cubicBezTo>
                    <a:cubicBezTo>
                      <a:pt x="156" y="15"/>
                      <a:pt x="185" y="56"/>
                      <a:pt x="178" y="100"/>
                    </a:cubicBezTo>
                    <a:cubicBezTo>
                      <a:pt x="159" y="206"/>
                      <a:pt x="159" y="206"/>
                      <a:pt x="159" y="206"/>
                    </a:cubicBezTo>
                    <a:cubicBezTo>
                      <a:pt x="152" y="249"/>
                      <a:pt x="110" y="278"/>
                      <a:pt x="67" y="271"/>
                    </a:cubicBezTo>
                    <a:close/>
                  </a:path>
                </a:pathLst>
              </a:custGeom>
              <a:solidFill>
                <a:srgbClr val="FFC2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任意多边形 21">
                <a:extLst>
                  <a:ext uri="{FF2B5EF4-FFF2-40B4-BE49-F238E27FC236}">
                    <a16:creationId xmlns:a16="http://schemas.microsoft.com/office/drawing/2014/main" id="{AF2A53FC-05B7-1447-8C37-F40C24C41B10}"/>
                  </a:ext>
                </a:extLst>
              </p:cNvPr>
              <p:cNvSpPr/>
              <p:nvPr/>
            </p:nvSpPr>
            <p:spPr bwMode="auto">
              <a:xfrm>
                <a:off x="5594793" y="3414658"/>
                <a:ext cx="138632" cy="215946"/>
              </a:xfrm>
              <a:custGeom>
                <a:avLst/>
                <a:gdLst>
                  <a:gd name="T0" fmla="*/ 1 w 22"/>
                  <a:gd name="T1" fmla="*/ 15 h 34"/>
                  <a:gd name="T2" fmla="*/ 8 w 22"/>
                  <a:gd name="T3" fmla="*/ 33 h 34"/>
                  <a:gd name="T4" fmla="*/ 21 w 22"/>
                  <a:gd name="T5" fmla="*/ 18 h 34"/>
                  <a:gd name="T6" fmla="*/ 14 w 22"/>
                  <a:gd name="T7" fmla="*/ 1 h 34"/>
                  <a:gd name="T8" fmla="*/ 1 w 22"/>
                  <a:gd name="T9" fmla="*/ 1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4">
                    <a:moveTo>
                      <a:pt x="1" y="15"/>
                    </a:moveTo>
                    <a:cubicBezTo>
                      <a:pt x="0" y="24"/>
                      <a:pt x="3" y="32"/>
                      <a:pt x="8" y="33"/>
                    </a:cubicBezTo>
                    <a:cubicBezTo>
                      <a:pt x="14" y="34"/>
                      <a:pt x="19" y="27"/>
                      <a:pt x="21" y="18"/>
                    </a:cubicBezTo>
                    <a:cubicBezTo>
                      <a:pt x="22" y="10"/>
                      <a:pt x="19" y="2"/>
                      <a:pt x="14" y="1"/>
                    </a:cubicBezTo>
                    <a:cubicBezTo>
                      <a:pt x="8" y="0"/>
                      <a:pt x="3" y="6"/>
                      <a:pt x="1" y="15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任意多边形 22">
                <a:extLst>
                  <a:ext uri="{FF2B5EF4-FFF2-40B4-BE49-F238E27FC236}">
                    <a16:creationId xmlns:a16="http://schemas.microsoft.com/office/drawing/2014/main" id="{12458A1F-5487-2D41-A48D-4581B5201AFF}"/>
                  </a:ext>
                </a:extLst>
              </p:cNvPr>
              <p:cNvSpPr/>
              <p:nvPr/>
            </p:nvSpPr>
            <p:spPr bwMode="auto">
              <a:xfrm>
                <a:off x="6101332" y="3510634"/>
                <a:ext cx="141299" cy="215946"/>
              </a:xfrm>
              <a:custGeom>
                <a:avLst/>
                <a:gdLst>
                  <a:gd name="T0" fmla="*/ 1 w 22"/>
                  <a:gd name="T1" fmla="*/ 15 h 34"/>
                  <a:gd name="T2" fmla="*/ 8 w 22"/>
                  <a:gd name="T3" fmla="*/ 33 h 34"/>
                  <a:gd name="T4" fmla="*/ 21 w 22"/>
                  <a:gd name="T5" fmla="*/ 19 h 34"/>
                  <a:gd name="T6" fmla="*/ 14 w 22"/>
                  <a:gd name="T7" fmla="*/ 1 h 34"/>
                  <a:gd name="T8" fmla="*/ 1 w 22"/>
                  <a:gd name="T9" fmla="*/ 1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4">
                    <a:moveTo>
                      <a:pt x="1" y="15"/>
                    </a:moveTo>
                    <a:cubicBezTo>
                      <a:pt x="0" y="24"/>
                      <a:pt x="3" y="32"/>
                      <a:pt x="8" y="33"/>
                    </a:cubicBezTo>
                    <a:cubicBezTo>
                      <a:pt x="14" y="34"/>
                      <a:pt x="19" y="27"/>
                      <a:pt x="21" y="19"/>
                    </a:cubicBezTo>
                    <a:cubicBezTo>
                      <a:pt x="22" y="10"/>
                      <a:pt x="19" y="2"/>
                      <a:pt x="14" y="1"/>
                    </a:cubicBezTo>
                    <a:cubicBezTo>
                      <a:pt x="8" y="0"/>
                      <a:pt x="2" y="6"/>
                      <a:pt x="1" y="15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任意多边形 23">
                <a:extLst>
                  <a:ext uri="{FF2B5EF4-FFF2-40B4-BE49-F238E27FC236}">
                    <a16:creationId xmlns:a16="http://schemas.microsoft.com/office/drawing/2014/main" id="{A9A1B641-F8F0-B24C-ADA9-C58DDD94FF17}"/>
                  </a:ext>
                </a:extLst>
              </p:cNvPr>
              <p:cNvSpPr/>
              <p:nvPr/>
            </p:nvSpPr>
            <p:spPr bwMode="auto">
              <a:xfrm>
                <a:off x="6431915" y="3566621"/>
                <a:ext cx="386570" cy="469215"/>
              </a:xfrm>
              <a:custGeom>
                <a:avLst/>
                <a:gdLst>
                  <a:gd name="T0" fmla="*/ 6 w 61"/>
                  <a:gd name="T1" fmla="*/ 32 h 74"/>
                  <a:gd name="T2" fmla="*/ 19 w 61"/>
                  <a:gd name="T3" fmla="*/ 71 h 74"/>
                  <a:gd name="T4" fmla="*/ 55 w 61"/>
                  <a:gd name="T5" fmla="*/ 42 h 74"/>
                  <a:gd name="T6" fmla="*/ 42 w 61"/>
                  <a:gd name="T7" fmla="*/ 3 h 74"/>
                  <a:gd name="T8" fmla="*/ 6 w 61"/>
                  <a:gd name="T9" fmla="*/ 32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74">
                    <a:moveTo>
                      <a:pt x="6" y="32"/>
                    </a:moveTo>
                    <a:cubicBezTo>
                      <a:pt x="0" y="51"/>
                      <a:pt x="6" y="69"/>
                      <a:pt x="19" y="71"/>
                    </a:cubicBezTo>
                    <a:cubicBezTo>
                      <a:pt x="33" y="74"/>
                      <a:pt x="48" y="61"/>
                      <a:pt x="55" y="42"/>
                    </a:cubicBezTo>
                    <a:cubicBezTo>
                      <a:pt x="61" y="23"/>
                      <a:pt x="55" y="6"/>
                      <a:pt x="42" y="3"/>
                    </a:cubicBezTo>
                    <a:cubicBezTo>
                      <a:pt x="28" y="0"/>
                      <a:pt x="12" y="13"/>
                      <a:pt x="6" y="32"/>
                    </a:cubicBezTo>
                    <a:close/>
                  </a:path>
                </a:pathLst>
              </a:custGeom>
              <a:solidFill>
                <a:srgbClr val="FCA4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任意多边形 24">
                <a:extLst>
                  <a:ext uri="{FF2B5EF4-FFF2-40B4-BE49-F238E27FC236}">
                    <a16:creationId xmlns:a16="http://schemas.microsoft.com/office/drawing/2014/main" id="{9F3E19A0-F830-554E-83C1-7DCB27C434D5}"/>
                  </a:ext>
                </a:extLst>
              </p:cNvPr>
              <p:cNvSpPr/>
              <p:nvPr/>
            </p:nvSpPr>
            <p:spPr bwMode="auto">
              <a:xfrm>
                <a:off x="5360185" y="2433572"/>
                <a:ext cx="1503621" cy="1261017"/>
              </a:xfrm>
              <a:custGeom>
                <a:avLst/>
                <a:gdLst>
                  <a:gd name="T0" fmla="*/ 176 w 237"/>
                  <a:gd name="T1" fmla="*/ 110 h 199"/>
                  <a:gd name="T2" fmla="*/ 17 w 237"/>
                  <a:gd name="T3" fmla="*/ 120 h 199"/>
                  <a:gd name="T4" fmla="*/ 28 w 237"/>
                  <a:gd name="T5" fmla="*/ 23 h 199"/>
                  <a:gd name="T6" fmla="*/ 203 w 237"/>
                  <a:gd name="T7" fmla="*/ 52 h 199"/>
                  <a:gd name="T8" fmla="*/ 237 w 237"/>
                  <a:gd name="T9" fmla="*/ 119 h 199"/>
                  <a:gd name="T10" fmla="*/ 206 w 237"/>
                  <a:gd name="T11" fmla="*/ 185 h 199"/>
                  <a:gd name="T12" fmla="*/ 184 w 237"/>
                  <a:gd name="T13" fmla="*/ 199 h 199"/>
                  <a:gd name="T14" fmla="*/ 175 w 237"/>
                  <a:gd name="T15" fmla="*/ 178 h 199"/>
                  <a:gd name="T16" fmla="*/ 176 w 237"/>
                  <a:gd name="T17" fmla="*/ 11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" h="199">
                    <a:moveTo>
                      <a:pt x="176" y="110"/>
                    </a:moveTo>
                    <a:cubicBezTo>
                      <a:pt x="176" y="110"/>
                      <a:pt x="116" y="128"/>
                      <a:pt x="17" y="120"/>
                    </a:cubicBezTo>
                    <a:cubicBezTo>
                      <a:pt x="5" y="118"/>
                      <a:pt x="0" y="19"/>
                      <a:pt x="28" y="23"/>
                    </a:cubicBezTo>
                    <a:cubicBezTo>
                      <a:pt x="109" y="32"/>
                      <a:pt x="166" y="0"/>
                      <a:pt x="203" y="52"/>
                    </a:cubicBezTo>
                    <a:cubicBezTo>
                      <a:pt x="203" y="52"/>
                      <a:pt x="237" y="62"/>
                      <a:pt x="237" y="119"/>
                    </a:cubicBezTo>
                    <a:cubicBezTo>
                      <a:pt x="237" y="149"/>
                      <a:pt x="206" y="185"/>
                      <a:pt x="206" y="185"/>
                    </a:cubicBezTo>
                    <a:cubicBezTo>
                      <a:pt x="206" y="185"/>
                      <a:pt x="194" y="185"/>
                      <a:pt x="184" y="199"/>
                    </a:cubicBezTo>
                    <a:cubicBezTo>
                      <a:pt x="184" y="199"/>
                      <a:pt x="180" y="188"/>
                      <a:pt x="175" y="178"/>
                    </a:cubicBezTo>
                    <a:cubicBezTo>
                      <a:pt x="175" y="178"/>
                      <a:pt x="162" y="145"/>
                      <a:pt x="176" y="110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任意多边形 25">
                <a:extLst>
                  <a:ext uri="{FF2B5EF4-FFF2-40B4-BE49-F238E27FC236}">
                    <a16:creationId xmlns:a16="http://schemas.microsoft.com/office/drawing/2014/main" id="{235C7FE8-9E89-0248-8965-53F2A0E7198D}"/>
                  </a:ext>
                </a:extLst>
              </p:cNvPr>
              <p:cNvSpPr/>
              <p:nvPr/>
            </p:nvSpPr>
            <p:spPr bwMode="auto">
              <a:xfrm>
                <a:off x="5576130" y="3897204"/>
                <a:ext cx="445222" cy="213280"/>
              </a:xfrm>
              <a:custGeom>
                <a:avLst/>
                <a:gdLst>
                  <a:gd name="T0" fmla="*/ 46 w 70"/>
                  <a:gd name="T1" fmla="*/ 21 h 34"/>
                  <a:gd name="T2" fmla="*/ 62 w 70"/>
                  <a:gd name="T3" fmla="*/ 27 h 34"/>
                  <a:gd name="T4" fmla="*/ 70 w 70"/>
                  <a:gd name="T5" fmla="*/ 7 h 34"/>
                  <a:gd name="T6" fmla="*/ 29 w 70"/>
                  <a:gd name="T7" fmla="*/ 10 h 34"/>
                  <a:gd name="T8" fmla="*/ 2 w 70"/>
                  <a:gd name="T9" fmla="*/ 0 h 34"/>
                  <a:gd name="T10" fmla="*/ 15 w 70"/>
                  <a:gd name="T11" fmla="*/ 34 h 34"/>
                  <a:gd name="T12" fmla="*/ 46 w 70"/>
                  <a:gd name="T13" fmla="*/ 2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34">
                    <a:moveTo>
                      <a:pt x="46" y="21"/>
                    </a:moveTo>
                    <a:cubicBezTo>
                      <a:pt x="53" y="22"/>
                      <a:pt x="58" y="24"/>
                      <a:pt x="62" y="27"/>
                    </a:cubicBezTo>
                    <a:cubicBezTo>
                      <a:pt x="68" y="18"/>
                      <a:pt x="70" y="7"/>
                      <a:pt x="70" y="7"/>
                    </a:cubicBezTo>
                    <a:cubicBezTo>
                      <a:pt x="70" y="7"/>
                      <a:pt x="45" y="13"/>
                      <a:pt x="29" y="10"/>
                    </a:cubicBezTo>
                    <a:cubicBezTo>
                      <a:pt x="14" y="6"/>
                      <a:pt x="2" y="0"/>
                      <a:pt x="2" y="0"/>
                    </a:cubicBezTo>
                    <a:cubicBezTo>
                      <a:pt x="2" y="0"/>
                      <a:pt x="0" y="22"/>
                      <a:pt x="15" y="34"/>
                    </a:cubicBezTo>
                    <a:cubicBezTo>
                      <a:pt x="21" y="26"/>
                      <a:pt x="30" y="19"/>
                      <a:pt x="46" y="21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任意多边形 26">
                <a:extLst>
                  <a:ext uri="{FF2B5EF4-FFF2-40B4-BE49-F238E27FC236}">
                    <a16:creationId xmlns:a16="http://schemas.microsoft.com/office/drawing/2014/main" id="{79563E25-CB55-F440-9EF3-C5961C961B2B}"/>
                  </a:ext>
                </a:extLst>
              </p:cNvPr>
              <p:cNvSpPr/>
              <p:nvPr/>
            </p:nvSpPr>
            <p:spPr bwMode="auto">
              <a:xfrm>
                <a:off x="5672106" y="4017173"/>
                <a:ext cx="295926" cy="143964"/>
              </a:xfrm>
              <a:custGeom>
                <a:avLst/>
                <a:gdLst>
                  <a:gd name="T0" fmla="*/ 47 w 47"/>
                  <a:gd name="T1" fmla="*/ 8 h 23"/>
                  <a:gd name="T2" fmla="*/ 31 w 47"/>
                  <a:gd name="T3" fmla="*/ 2 h 23"/>
                  <a:gd name="T4" fmla="*/ 0 w 47"/>
                  <a:gd name="T5" fmla="*/ 15 h 23"/>
                  <a:gd name="T6" fmla="*/ 16 w 47"/>
                  <a:gd name="T7" fmla="*/ 21 h 23"/>
                  <a:gd name="T8" fmla="*/ 47 w 47"/>
                  <a:gd name="T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23">
                    <a:moveTo>
                      <a:pt x="47" y="8"/>
                    </a:moveTo>
                    <a:cubicBezTo>
                      <a:pt x="43" y="5"/>
                      <a:pt x="38" y="3"/>
                      <a:pt x="31" y="2"/>
                    </a:cubicBezTo>
                    <a:cubicBezTo>
                      <a:pt x="15" y="0"/>
                      <a:pt x="6" y="7"/>
                      <a:pt x="0" y="15"/>
                    </a:cubicBezTo>
                    <a:cubicBezTo>
                      <a:pt x="4" y="18"/>
                      <a:pt x="10" y="20"/>
                      <a:pt x="16" y="21"/>
                    </a:cubicBezTo>
                    <a:cubicBezTo>
                      <a:pt x="32" y="23"/>
                      <a:pt x="41" y="16"/>
                      <a:pt x="47" y="8"/>
                    </a:cubicBezTo>
                    <a:close/>
                  </a:path>
                </a:pathLst>
              </a:custGeom>
              <a:solidFill>
                <a:srgbClr val="FF8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任意多边形 54">
                <a:extLst>
                  <a:ext uri="{FF2B5EF4-FFF2-40B4-BE49-F238E27FC236}">
                    <a16:creationId xmlns:a16="http://schemas.microsoft.com/office/drawing/2014/main" id="{EA735820-A696-2648-9D0E-6CABF75516CF}"/>
                  </a:ext>
                </a:extLst>
              </p:cNvPr>
              <p:cNvSpPr/>
              <p:nvPr/>
            </p:nvSpPr>
            <p:spPr bwMode="auto">
              <a:xfrm>
                <a:off x="6248965" y="4694336"/>
                <a:ext cx="719031" cy="445400"/>
              </a:xfrm>
              <a:custGeom>
                <a:avLst/>
                <a:gdLst>
                  <a:gd name="connsiteX0" fmla="*/ 116634 w 428156"/>
                  <a:gd name="connsiteY0" fmla="*/ 0 h 265219"/>
                  <a:gd name="connsiteX1" fmla="*/ 384967 w 428156"/>
                  <a:gd name="connsiteY1" fmla="*/ 86616 h 265219"/>
                  <a:gd name="connsiteX2" fmla="*/ 407998 w 428156"/>
                  <a:gd name="connsiteY2" fmla="*/ 114684 h 265219"/>
                  <a:gd name="connsiteX3" fmla="*/ 428156 w 428156"/>
                  <a:gd name="connsiteY3" fmla="*/ 141734 h 265219"/>
                  <a:gd name="connsiteX4" fmla="*/ 361246 w 428156"/>
                  <a:gd name="connsiteY4" fmla="*/ 173843 h 265219"/>
                  <a:gd name="connsiteX5" fmla="*/ 3361 w 428156"/>
                  <a:gd name="connsiteY5" fmla="*/ 265050 h 265219"/>
                  <a:gd name="connsiteX6" fmla="*/ 0 w 428156"/>
                  <a:gd name="connsiteY6" fmla="*/ 265219 h 265219"/>
                  <a:gd name="connsiteX7" fmla="*/ 17892 w 428156"/>
                  <a:gd name="connsiteY7" fmla="*/ 224535 h 265219"/>
                  <a:gd name="connsiteX8" fmla="*/ 116634 w 428156"/>
                  <a:gd name="connsiteY8" fmla="*/ 0 h 26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8156" h="265219">
                    <a:moveTo>
                      <a:pt x="116634" y="0"/>
                    </a:moveTo>
                    <a:lnTo>
                      <a:pt x="384967" y="86616"/>
                    </a:lnTo>
                    <a:cubicBezTo>
                      <a:pt x="384967" y="86616"/>
                      <a:pt x="393471" y="96031"/>
                      <a:pt x="407998" y="114684"/>
                    </a:cubicBezTo>
                    <a:lnTo>
                      <a:pt x="428156" y="141734"/>
                    </a:lnTo>
                    <a:lnTo>
                      <a:pt x="361246" y="173843"/>
                    </a:lnTo>
                    <a:cubicBezTo>
                      <a:pt x="249356" y="220988"/>
                      <a:pt x="129121" y="252327"/>
                      <a:pt x="3361" y="265050"/>
                    </a:cubicBezTo>
                    <a:lnTo>
                      <a:pt x="0" y="265219"/>
                    </a:lnTo>
                    <a:lnTo>
                      <a:pt x="17892" y="224535"/>
                    </a:lnTo>
                    <a:cubicBezTo>
                      <a:pt x="116634" y="0"/>
                      <a:pt x="116634" y="0"/>
                      <a:pt x="116634" y="0"/>
                    </a:cubicBezTo>
                    <a:close/>
                  </a:path>
                </a:pathLst>
              </a:custGeom>
              <a:solidFill>
                <a:srgbClr val="7ECE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52" name="任意多边形 43">
                <a:extLst>
                  <a:ext uri="{FF2B5EF4-FFF2-40B4-BE49-F238E27FC236}">
                    <a16:creationId xmlns:a16="http://schemas.microsoft.com/office/drawing/2014/main" id="{E0ED875B-4178-054A-948E-5AA89482FC2C}"/>
                  </a:ext>
                </a:extLst>
              </p:cNvPr>
              <p:cNvSpPr/>
              <p:nvPr/>
            </p:nvSpPr>
            <p:spPr bwMode="auto">
              <a:xfrm>
                <a:off x="5640114" y="3441318"/>
                <a:ext cx="37324" cy="55987"/>
              </a:xfrm>
              <a:custGeom>
                <a:avLst/>
                <a:gdLst>
                  <a:gd name="T0" fmla="*/ 6 w 6"/>
                  <a:gd name="T1" fmla="*/ 5 h 9"/>
                  <a:gd name="T2" fmla="*/ 4 w 6"/>
                  <a:gd name="T3" fmla="*/ 1 h 9"/>
                  <a:gd name="T4" fmla="*/ 1 w 6"/>
                  <a:gd name="T5" fmla="*/ 4 h 9"/>
                  <a:gd name="T6" fmla="*/ 2 w 6"/>
                  <a:gd name="T7" fmla="*/ 8 h 9"/>
                  <a:gd name="T8" fmla="*/ 6 w 6"/>
                  <a:gd name="T9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9">
                    <a:moveTo>
                      <a:pt x="6" y="5"/>
                    </a:moveTo>
                    <a:cubicBezTo>
                      <a:pt x="6" y="3"/>
                      <a:pt x="6" y="1"/>
                      <a:pt x="4" y="1"/>
                    </a:cubicBezTo>
                    <a:cubicBezTo>
                      <a:pt x="3" y="0"/>
                      <a:pt x="1" y="2"/>
                      <a:pt x="1" y="4"/>
                    </a:cubicBezTo>
                    <a:cubicBezTo>
                      <a:pt x="0" y="6"/>
                      <a:pt x="1" y="8"/>
                      <a:pt x="2" y="8"/>
                    </a:cubicBezTo>
                    <a:cubicBezTo>
                      <a:pt x="3" y="9"/>
                      <a:pt x="5" y="7"/>
                      <a:pt x="6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任意多边形 44">
                <a:extLst>
                  <a:ext uri="{FF2B5EF4-FFF2-40B4-BE49-F238E27FC236}">
                    <a16:creationId xmlns:a16="http://schemas.microsoft.com/office/drawing/2014/main" id="{EB52FCBE-E7A6-D942-AB30-A5BD4D01B9CC}"/>
                  </a:ext>
                </a:extLst>
              </p:cNvPr>
              <p:cNvSpPr/>
              <p:nvPr/>
            </p:nvSpPr>
            <p:spPr bwMode="auto">
              <a:xfrm>
                <a:off x="5650778" y="3473310"/>
                <a:ext cx="26660" cy="37324"/>
              </a:xfrm>
              <a:custGeom>
                <a:avLst/>
                <a:gdLst>
                  <a:gd name="T0" fmla="*/ 4 w 4"/>
                  <a:gd name="T1" fmla="*/ 4 h 6"/>
                  <a:gd name="T2" fmla="*/ 3 w 4"/>
                  <a:gd name="T3" fmla="*/ 1 h 6"/>
                  <a:gd name="T4" fmla="*/ 0 w 4"/>
                  <a:gd name="T5" fmla="*/ 3 h 6"/>
                  <a:gd name="T6" fmla="*/ 1 w 4"/>
                  <a:gd name="T7" fmla="*/ 6 h 6"/>
                  <a:gd name="T8" fmla="*/ 4 w 4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4" y="4"/>
                    </a:moveTo>
                    <a:cubicBezTo>
                      <a:pt x="4" y="2"/>
                      <a:pt x="4" y="1"/>
                      <a:pt x="3" y="1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6"/>
                      <a:pt x="1" y="6"/>
                    </a:cubicBezTo>
                    <a:cubicBezTo>
                      <a:pt x="2" y="6"/>
                      <a:pt x="3" y="5"/>
                      <a:pt x="4" y="4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任意多边形 45">
                <a:extLst>
                  <a:ext uri="{FF2B5EF4-FFF2-40B4-BE49-F238E27FC236}">
                    <a16:creationId xmlns:a16="http://schemas.microsoft.com/office/drawing/2014/main" id="{41A63244-C0D4-0549-9176-835645939C5A}"/>
                  </a:ext>
                </a:extLst>
              </p:cNvPr>
              <p:cNvSpPr/>
              <p:nvPr/>
            </p:nvSpPr>
            <p:spPr bwMode="auto">
              <a:xfrm>
                <a:off x="6141321" y="3542626"/>
                <a:ext cx="37324" cy="50655"/>
              </a:xfrm>
              <a:custGeom>
                <a:avLst/>
                <a:gdLst>
                  <a:gd name="T0" fmla="*/ 6 w 6"/>
                  <a:gd name="T1" fmla="*/ 5 h 8"/>
                  <a:gd name="T2" fmla="*/ 4 w 6"/>
                  <a:gd name="T3" fmla="*/ 1 h 8"/>
                  <a:gd name="T4" fmla="*/ 1 w 6"/>
                  <a:gd name="T5" fmla="*/ 4 h 8"/>
                  <a:gd name="T6" fmla="*/ 2 w 6"/>
                  <a:gd name="T7" fmla="*/ 8 h 8"/>
                  <a:gd name="T8" fmla="*/ 6 w 6"/>
                  <a:gd name="T9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8">
                    <a:moveTo>
                      <a:pt x="6" y="5"/>
                    </a:moveTo>
                    <a:cubicBezTo>
                      <a:pt x="6" y="3"/>
                      <a:pt x="6" y="1"/>
                      <a:pt x="4" y="1"/>
                    </a:cubicBezTo>
                    <a:cubicBezTo>
                      <a:pt x="3" y="0"/>
                      <a:pt x="2" y="1"/>
                      <a:pt x="1" y="4"/>
                    </a:cubicBezTo>
                    <a:cubicBezTo>
                      <a:pt x="0" y="6"/>
                      <a:pt x="1" y="8"/>
                      <a:pt x="2" y="8"/>
                    </a:cubicBezTo>
                    <a:cubicBezTo>
                      <a:pt x="3" y="8"/>
                      <a:pt x="5" y="7"/>
                      <a:pt x="6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任意多边形 46">
                <a:extLst>
                  <a:ext uri="{FF2B5EF4-FFF2-40B4-BE49-F238E27FC236}">
                    <a16:creationId xmlns:a16="http://schemas.microsoft.com/office/drawing/2014/main" id="{B1C65989-CFE0-824F-8DE8-33CB763858C6}"/>
                  </a:ext>
                </a:extLst>
              </p:cNvPr>
              <p:cNvSpPr/>
              <p:nvPr/>
            </p:nvSpPr>
            <p:spPr bwMode="auto">
              <a:xfrm>
                <a:off x="6151985" y="3574618"/>
                <a:ext cx="26660" cy="37324"/>
              </a:xfrm>
              <a:custGeom>
                <a:avLst/>
                <a:gdLst>
                  <a:gd name="T0" fmla="*/ 4 w 4"/>
                  <a:gd name="T1" fmla="*/ 4 h 6"/>
                  <a:gd name="T2" fmla="*/ 3 w 4"/>
                  <a:gd name="T3" fmla="*/ 0 h 6"/>
                  <a:gd name="T4" fmla="*/ 0 w 4"/>
                  <a:gd name="T5" fmla="*/ 3 h 6"/>
                  <a:gd name="T6" fmla="*/ 1 w 4"/>
                  <a:gd name="T7" fmla="*/ 6 h 6"/>
                  <a:gd name="T8" fmla="*/ 4 w 4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4" y="4"/>
                    </a:moveTo>
                    <a:cubicBezTo>
                      <a:pt x="4" y="2"/>
                      <a:pt x="4" y="1"/>
                      <a:pt x="3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6"/>
                      <a:pt x="1" y="6"/>
                    </a:cubicBezTo>
                    <a:cubicBezTo>
                      <a:pt x="2" y="6"/>
                      <a:pt x="3" y="5"/>
                      <a:pt x="4" y="4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任意多边形 47">
                <a:extLst>
                  <a:ext uri="{FF2B5EF4-FFF2-40B4-BE49-F238E27FC236}">
                    <a16:creationId xmlns:a16="http://schemas.microsoft.com/office/drawing/2014/main" id="{3289CB83-3A9F-9E47-8A24-2BD67977A85F}"/>
                  </a:ext>
                </a:extLst>
              </p:cNvPr>
              <p:cNvSpPr/>
              <p:nvPr/>
            </p:nvSpPr>
            <p:spPr bwMode="auto">
              <a:xfrm>
                <a:off x="5581462" y="3294689"/>
                <a:ext cx="183955" cy="63984"/>
              </a:xfrm>
              <a:custGeom>
                <a:avLst/>
                <a:gdLst>
                  <a:gd name="T0" fmla="*/ 2 w 29"/>
                  <a:gd name="T1" fmla="*/ 9 h 10"/>
                  <a:gd name="T2" fmla="*/ 4 w 29"/>
                  <a:gd name="T3" fmla="*/ 10 h 10"/>
                  <a:gd name="T4" fmla="*/ 26 w 29"/>
                  <a:gd name="T5" fmla="*/ 9 h 10"/>
                  <a:gd name="T6" fmla="*/ 29 w 29"/>
                  <a:gd name="T7" fmla="*/ 7 h 10"/>
                  <a:gd name="T8" fmla="*/ 27 w 29"/>
                  <a:gd name="T9" fmla="*/ 4 h 10"/>
                  <a:gd name="T10" fmla="*/ 2 w 29"/>
                  <a:gd name="T11" fmla="*/ 5 h 10"/>
                  <a:gd name="T12" fmla="*/ 1 w 29"/>
                  <a:gd name="T13" fmla="*/ 8 h 10"/>
                  <a:gd name="T14" fmla="*/ 2 w 29"/>
                  <a:gd name="T1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10">
                    <a:moveTo>
                      <a:pt x="2" y="9"/>
                    </a:moveTo>
                    <a:cubicBezTo>
                      <a:pt x="3" y="10"/>
                      <a:pt x="3" y="10"/>
                      <a:pt x="4" y="10"/>
                    </a:cubicBezTo>
                    <a:cubicBezTo>
                      <a:pt x="15" y="5"/>
                      <a:pt x="26" y="9"/>
                      <a:pt x="26" y="9"/>
                    </a:cubicBezTo>
                    <a:cubicBezTo>
                      <a:pt x="27" y="9"/>
                      <a:pt x="28" y="8"/>
                      <a:pt x="29" y="7"/>
                    </a:cubicBezTo>
                    <a:cubicBezTo>
                      <a:pt x="29" y="6"/>
                      <a:pt x="28" y="5"/>
                      <a:pt x="27" y="4"/>
                    </a:cubicBezTo>
                    <a:cubicBezTo>
                      <a:pt x="27" y="4"/>
                      <a:pt x="15" y="0"/>
                      <a:pt x="2" y="5"/>
                    </a:cubicBezTo>
                    <a:cubicBezTo>
                      <a:pt x="1" y="6"/>
                      <a:pt x="0" y="7"/>
                      <a:pt x="1" y="8"/>
                    </a:cubicBezTo>
                    <a:cubicBezTo>
                      <a:pt x="1" y="9"/>
                      <a:pt x="2" y="9"/>
                      <a:pt x="2" y="9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任意多边形 48">
                <a:extLst>
                  <a:ext uri="{FF2B5EF4-FFF2-40B4-BE49-F238E27FC236}">
                    <a16:creationId xmlns:a16="http://schemas.microsoft.com/office/drawing/2014/main" id="{E3B50FBE-51E6-9C4F-B539-DCF25C9206FF}"/>
                  </a:ext>
                </a:extLst>
              </p:cNvPr>
              <p:cNvSpPr/>
              <p:nvPr/>
            </p:nvSpPr>
            <p:spPr bwMode="auto">
              <a:xfrm>
                <a:off x="6159984" y="3382666"/>
                <a:ext cx="165292" cy="90644"/>
              </a:xfrm>
              <a:custGeom>
                <a:avLst/>
                <a:gdLst>
                  <a:gd name="T0" fmla="*/ 25 w 26"/>
                  <a:gd name="T1" fmla="*/ 13 h 14"/>
                  <a:gd name="T2" fmla="*/ 26 w 26"/>
                  <a:gd name="T3" fmla="*/ 13 h 14"/>
                  <a:gd name="T4" fmla="*/ 25 w 26"/>
                  <a:gd name="T5" fmla="*/ 9 h 14"/>
                  <a:gd name="T6" fmla="*/ 2 w 26"/>
                  <a:gd name="T7" fmla="*/ 0 h 14"/>
                  <a:gd name="T8" fmla="*/ 0 w 26"/>
                  <a:gd name="T9" fmla="*/ 2 h 14"/>
                  <a:gd name="T10" fmla="*/ 2 w 26"/>
                  <a:gd name="T11" fmla="*/ 5 h 14"/>
                  <a:gd name="T12" fmla="*/ 22 w 26"/>
                  <a:gd name="T13" fmla="*/ 13 h 14"/>
                  <a:gd name="T14" fmla="*/ 25 w 26"/>
                  <a:gd name="T15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4">
                    <a:moveTo>
                      <a:pt x="25" y="13"/>
                    </a:moveTo>
                    <a:cubicBezTo>
                      <a:pt x="25" y="13"/>
                      <a:pt x="25" y="13"/>
                      <a:pt x="26" y="13"/>
                    </a:cubicBezTo>
                    <a:cubicBezTo>
                      <a:pt x="26" y="12"/>
                      <a:pt x="26" y="10"/>
                      <a:pt x="25" y="9"/>
                    </a:cubicBezTo>
                    <a:cubicBezTo>
                      <a:pt x="15" y="0"/>
                      <a:pt x="3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2" y="5"/>
                      <a:pt x="14" y="5"/>
                      <a:pt x="22" y="13"/>
                    </a:cubicBezTo>
                    <a:cubicBezTo>
                      <a:pt x="23" y="13"/>
                      <a:pt x="24" y="14"/>
                      <a:pt x="25" y="13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任意多边形 49">
                <a:extLst>
                  <a:ext uri="{FF2B5EF4-FFF2-40B4-BE49-F238E27FC236}">
                    <a16:creationId xmlns:a16="http://schemas.microsoft.com/office/drawing/2014/main" id="{35F4D0F5-E5B3-234B-BB41-A66748D6AA6C}"/>
                  </a:ext>
                </a:extLst>
              </p:cNvPr>
              <p:cNvSpPr/>
              <p:nvPr/>
            </p:nvSpPr>
            <p:spPr bwMode="auto">
              <a:xfrm>
                <a:off x="5714762" y="3459981"/>
                <a:ext cx="178623" cy="295926"/>
              </a:xfrm>
              <a:custGeom>
                <a:avLst/>
                <a:gdLst>
                  <a:gd name="T0" fmla="*/ 13 w 28"/>
                  <a:gd name="T1" fmla="*/ 47 h 47"/>
                  <a:gd name="T2" fmla="*/ 15 w 28"/>
                  <a:gd name="T3" fmla="*/ 46 h 47"/>
                  <a:gd name="T4" fmla="*/ 14 w 28"/>
                  <a:gd name="T5" fmla="*/ 43 h 47"/>
                  <a:gd name="T6" fmla="*/ 5 w 28"/>
                  <a:gd name="T7" fmla="*/ 39 h 47"/>
                  <a:gd name="T8" fmla="*/ 4 w 28"/>
                  <a:gd name="T9" fmla="*/ 34 h 47"/>
                  <a:gd name="T10" fmla="*/ 7 w 28"/>
                  <a:gd name="T11" fmla="*/ 31 h 47"/>
                  <a:gd name="T12" fmla="*/ 15 w 28"/>
                  <a:gd name="T13" fmla="*/ 32 h 47"/>
                  <a:gd name="T14" fmla="*/ 17 w 28"/>
                  <a:gd name="T15" fmla="*/ 32 h 47"/>
                  <a:gd name="T16" fmla="*/ 18 w 28"/>
                  <a:gd name="T17" fmla="*/ 31 h 47"/>
                  <a:gd name="T18" fmla="*/ 27 w 28"/>
                  <a:gd name="T19" fmla="*/ 3 h 47"/>
                  <a:gd name="T20" fmla="*/ 26 w 28"/>
                  <a:gd name="T21" fmla="*/ 1 h 47"/>
                  <a:gd name="T22" fmla="*/ 24 w 28"/>
                  <a:gd name="T23" fmla="*/ 2 h 47"/>
                  <a:gd name="T24" fmla="*/ 15 w 28"/>
                  <a:gd name="T25" fmla="*/ 27 h 47"/>
                  <a:gd name="T26" fmla="*/ 6 w 28"/>
                  <a:gd name="T27" fmla="*/ 27 h 47"/>
                  <a:gd name="T28" fmla="*/ 1 w 28"/>
                  <a:gd name="T29" fmla="*/ 33 h 47"/>
                  <a:gd name="T30" fmla="*/ 1 w 28"/>
                  <a:gd name="T31" fmla="*/ 41 h 47"/>
                  <a:gd name="T32" fmla="*/ 13 w 28"/>
                  <a:gd name="T33" fmla="*/ 47 h 47"/>
                  <a:gd name="T34" fmla="*/ 13 w 28"/>
                  <a:gd name="T3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" h="47">
                    <a:moveTo>
                      <a:pt x="13" y="47"/>
                    </a:moveTo>
                    <a:cubicBezTo>
                      <a:pt x="14" y="47"/>
                      <a:pt x="15" y="47"/>
                      <a:pt x="15" y="46"/>
                    </a:cubicBezTo>
                    <a:cubicBezTo>
                      <a:pt x="15" y="45"/>
                      <a:pt x="15" y="44"/>
                      <a:pt x="14" y="43"/>
                    </a:cubicBezTo>
                    <a:cubicBezTo>
                      <a:pt x="12" y="43"/>
                      <a:pt x="7" y="42"/>
                      <a:pt x="5" y="39"/>
                    </a:cubicBezTo>
                    <a:cubicBezTo>
                      <a:pt x="4" y="38"/>
                      <a:pt x="4" y="36"/>
                      <a:pt x="4" y="34"/>
                    </a:cubicBezTo>
                    <a:cubicBezTo>
                      <a:pt x="5" y="32"/>
                      <a:pt x="6" y="31"/>
                      <a:pt x="7" y="31"/>
                    </a:cubicBezTo>
                    <a:cubicBezTo>
                      <a:pt x="10" y="30"/>
                      <a:pt x="14" y="31"/>
                      <a:pt x="15" y="32"/>
                    </a:cubicBezTo>
                    <a:cubicBezTo>
                      <a:pt x="16" y="32"/>
                      <a:pt x="17" y="32"/>
                      <a:pt x="17" y="32"/>
                    </a:cubicBezTo>
                    <a:cubicBezTo>
                      <a:pt x="18" y="32"/>
                      <a:pt x="18" y="31"/>
                      <a:pt x="18" y="31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8" y="2"/>
                      <a:pt x="27" y="1"/>
                      <a:pt x="26" y="1"/>
                    </a:cubicBezTo>
                    <a:cubicBezTo>
                      <a:pt x="25" y="0"/>
                      <a:pt x="24" y="1"/>
                      <a:pt x="24" y="2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3" y="27"/>
                      <a:pt x="9" y="26"/>
                      <a:pt x="6" y="27"/>
                    </a:cubicBezTo>
                    <a:cubicBezTo>
                      <a:pt x="3" y="28"/>
                      <a:pt x="2" y="30"/>
                      <a:pt x="1" y="33"/>
                    </a:cubicBezTo>
                    <a:cubicBezTo>
                      <a:pt x="0" y="36"/>
                      <a:pt x="0" y="39"/>
                      <a:pt x="1" y="41"/>
                    </a:cubicBezTo>
                    <a:cubicBezTo>
                      <a:pt x="5" y="46"/>
                      <a:pt x="13" y="47"/>
                      <a:pt x="13" y="47"/>
                    </a:cubicBezTo>
                    <a:cubicBezTo>
                      <a:pt x="13" y="47"/>
                      <a:pt x="13" y="47"/>
                      <a:pt x="13" y="47"/>
                    </a:cubicBezTo>
                    <a:close/>
                  </a:path>
                </a:pathLst>
              </a:custGeom>
              <a:solidFill>
                <a:srgbClr val="FCA4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61" name="文本框 160">
              <a:extLst>
                <a:ext uri="{FF2B5EF4-FFF2-40B4-BE49-F238E27FC236}">
                  <a16:creationId xmlns:a16="http://schemas.microsoft.com/office/drawing/2014/main" id="{68DAC009-F6E5-AE4A-B972-15F8ADFFDB1E}"/>
                </a:ext>
              </a:extLst>
            </p:cNvPr>
            <p:cNvSpPr txBox="1"/>
            <p:nvPr/>
          </p:nvSpPr>
          <p:spPr>
            <a:xfrm>
              <a:off x="13171246" y="9601903"/>
              <a:ext cx="6359785" cy="1067599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05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6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 panose="02000503000000020004"/>
                  <a:ea typeface="Helvetica Neue" panose="02000503000000020004"/>
                  <a:cs typeface="Helvetica Neue" panose="02000503000000020004"/>
                  <a:sym typeface="Helvetica Neue" panose="02000503000000020004"/>
                </a:rPr>
                <a:t>唐其远</a:t>
              </a:r>
            </a:p>
          </p:txBody>
        </p:sp>
        <p:sp>
          <p:nvSpPr>
            <p:cNvPr id="163" name="文本框 162">
              <a:extLst>
                <a:ext uri="{FF2B5EF4-FFF2-40B4-BE49-F238E27FC236}">
                  <a16:creationId xmlns:a16="http://schemas.microsoft.com/office/drawing/2014/main" id="{9896D3B5-A73F-A547-8D8A-37351E0A7E62}"/>
                </a:ext>
              </a:extLst>
            </p:cNvPr>
            <p:cNvSpPr txBox="1"/>
            <p:nvPr/>
          </p:nvSpPr>
          <p:spPr>
            <a:xfrm>
              <a:off x="12317584" y="11125396"/>
              <a:ext cx="8067109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05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b="0" dirty="0"/>
                <a:t>负责后端算法的前端工程师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endParaRPr>
            </a:p>
          </p:txBody>
        </p:sp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A01E9EC-89B7-4940-80A2-7427A594988D}"/>
              </a:ext>
            </a:extLst>
          </p:cNvPr>
          <p:cNvGrpSpPr>
            <a:grpSpLocks noChangeAspect="1"/>
          </p:cNvGrpSpPr>
          <p:nvPr/>
        </p:nvGrpSpPr>
        <p:grpSpPr>
          <a:xfrm>
            <a:off x="22128430" y="12347013"/>
            <a:ext cx="2255570" cy="1368987"/>
            <a:chOff x="2769344" y="1756229"/>
            <a:chExt cx="6653311" cy="4038135"/>
          </a:xfrm>
        </p:grpSpPr>
        <p:sp>
          <p:nvSpPr>
            <p:cNvPr id="4" name="圆角矩形 3">
              <a:extLst>
                <a:ext uri="{FF2B5EF4-FFF2-40B4-BE49-F238E27FC236}">
                  <a16:creationId xmlns:a16="http://schemas.microsoft.com/office/drawing/2014/main" id="{684809EB-96C5-324D-903A-A606BE6C8432}"/>
                </a:ext>
              </a:extLst>
            </p:cNvPr>
            <p:cNvSpPr/>
            <p:nvPr/>
          </p:nvSpPr>
          <p:spPr>
            <a:xfrm>
              <a:off x="7380287" y="2083092"/>
              <a:ext cx="1144473" cy="1112686"/>
            </a:xfrm>
            <a:prstGeom prst="roundRect">
              <a:avLst/>
            </a:prstGeom>
            <a:gradFill>
              <a:gsLst>
                <a:gs pos="0">
                  <a:srgbClr val="AD50AD"/>
                </a:gs>
                <a:gs pos="100000">
                  <a:srgbClr val="7E51DD"/>
                </a:gs>
              </a:gsLst>
              <a:lin ang="5400000" scaled="0"/>
            </a:gradFill>
            <a:ln>
              <a:noFill/>
            </a:ln>
            <a:effectLst>
              <a:outerShdw blurRad="127000" dist="38100" dir="5400000" algn="tl" rotWithShape="0">
                <a:srgbClr val="3A9BDE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72000" rIns="144000" bIns="288000" rtlCol="0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+</a:t>
              </a: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3F532E7-9D94-B347-A48C-219242B67E57}"/>
                </a:ext>
              </a:extLst>
            </p:cNvPr>
            <p:cNvGrpSpPr/>
            <p:nvPr/>
          </p:nvGrpSpPr>
          <p:grpSpPr>
            <a:xfrm>
              <a:off x="2769344" y="1756229"/>
              <a:ext cx="6653311" cy="4038135"/>
              <a:chOff x="7862065" y="4369160"/>
              <a:chExt cx="4039357" cy="2451632"/>
            </a:xfrm>
          </p:grpSpPr>
          <p:sp>
            <p:nvSpPr>
              <p:cNvPr id="6" name="任意多边形 3">
                <a:extLst>
                  <a:ext uri="{FF2B5EF4-FFF2-40B4-BE49-F238E27FC236}">
                    <a16:creationId xmlns:a16="http://schemas.microsoft.com/office/drawing/2014/main" id="{801B4DD9-658F-C94A-B6C8-AC723D97B4FB}"/>
                  </a:ext>
                </a:extLst>
              </p:cNvPr>
              <p:cNvSpPr/>
              <p:nvPr/>
            </p:nvSpPr>
            <p:spPr>
              <a:xfrm>
                <a:off x="10010757" y="4513120"/>
                <a:ext cx="161892" cy="335399"/>
              </a:xfrm>
              <a:custGeom>
                <a:avLst/>
                <a:gdLst>
                  <a:gd name="connsiteX0" fmla="*/ 92068 w 131524"/>
                  <a:gd name="connsiteY0" fmla="*/ 272485 h 272484"/>
                  <a:gd name="connsiteX1" fmla="*/ 0 w 131524"/>
                  <a:gd name="connsiteY1" fmla="*/ 198620 h 272484"/>
                  <a:gd name="connsiteX2" fmla="*/ 35144 w 131524"/>
                  <a:gd name="connsiteY2" fmla="*/ 19639 h 272484"/>
                  <a:gd name="connsiteX3" fmla="*/ 42720 w 131524"/>
                  <a:gd name="connsiteY3" fmla="*/ 102132 h 272484"/>
                  <a:gd name="connsiteX4" fmla="*/ 77127 w 131524"/>
                  <a:gd name="connsiteY4" fmla="*/ 173 h 272484"/>
                  <a:gd name="connsiteX5" fmla="*/ 80915 w 131524"/>
                  <a:gd name="connsiteY5" fmla="*/ 104658 h 272484"/>
                  <a:gd name="connsiteX6" fmla="*/ 129316 w 131524"/>
                  <a:gd name="connsiteY6" fmla="*/ 16167 h 272484"/>
                  <a:gd name="connsiteX7" fmla="*/ 118058 w 131524"/>
                  <a:gd name="connsiteY7" fmla="*/ 163686 h 272484"/>
                  <a:gd name="connsiteX8" fmla="*/ 92068 w 131524"/>
                  <a:gd name="connsiteY8" fmla="*/ 272485 h 272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524" h="272484">
                    <a:moveTo>
                      <a:pt x="92068" y="272485"/>
                    </a:moveTo>
                    <a:lnTo>
                      <a:pt x="0" y="198620"/>
                    </a:lnTo>
                    <a:cubicBezTo>
                      <a:pt x="0" y="198620"/>
                      <a:pt x="17151" y="22691"/>
                      <a:pt x="35144" y="19639"/>
                    </a:cubicBezTo>
                    <a:cubicBezTo>
                      <a:pt x="53137" y="16588"/>
                      <a:pt x="42720" y="102132"/>
                      <a:pt x="42720" y="102132"/>
                    </a:cubicBezTo>
                    <a:cubicBezTo>
                      <a:pt x="42720" y="102132"/>
                      <a:pt x="70077" y="-4877"/>
                      <a:pt x="77127" y="173"/>
                    </a:cubicBezTo>
                    <a:cubicBezTo>
                      <a:pt x="89648" y="9222"/>
                      <a:pt x="80915" y="104658"/>
                      <a:pt x="80915" y="104658"/>
                    </a:cubicBezTo>
                    <a:cubicBezTo>
                      <a:pt x="80915" y="104658"/>
                      <a:pt x="120583" y="7960"/>
                      <a:pt x="129316" y="16167"/>
                    </a:cubicBezTo>
                    <a:cubicBezTo>
                      <a:pt x="138050" y="24479"/>
                      <a:pt x="118058" y="163686"/>
                      <a:pt x="118058" y="163686"/>
                    </a:cubicBezTo>
                    <a:lnTo>
                      <a:pt x="92068" y="272485"/>
                    </a:lnTo>
                    <a:close/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EDE83F8C-3852-1247-A126-4AB21EECFFA3}"/>
                  </a:ext>
                </a:extLst>
              </p:cNvPr>
              <p:cNvGrpSpPr/>
              <p:nvPr/>
            </p:nvGrpSpPr>
            <p:grpSpPr>
              <a:xfrm>
                <a:off x="10035177" y="4450630"/>
                <a:ext cx="148800" cy="284175"/>
                <a:chOff x="13957400" y="3795264"/>
                <a:chExt cx="120888" cy="230869"/>
              </a:xfrm>
            </p:grpSpPr>
            <p:sp>
              <p:nvSpPr>
                <p:cNvPr id="106" name="任意多边形 103">
                  <a:extLst>
                    <a:ext uri="{FF2B5EF4-FFF2-40B4-BE49-F238E27FC236}">
                      <a16:creationId xmlns:a16="http://schemas.microsoft.com/office/drawing/2014/main" id="{AEE4131F-5677-BA43-926A-3417AB6D3725}"/>
                    </a:ext>
                  </a:extLst>
                </p:cNvPr>
                <p:cNvSpPr/>
                <p:nvPr/>
              </p:nvSpPr>
              <p:spPr>
                <a:xfrm>
                  <a:off x="13964239" y="3795384"/>
                  <a:ext cx="114049" cy="230749"/>
                </a:xfrm>
                <a:custGeom>
                  <a:avLst/>
                  <a:gdLst>
                    <a:gd name="connsiteX0" fmla="*/ 71861 w 114049"/>
                    <a:gd name="connsiteY0" fmla="*/ 230644 h 230749"/>
                    <a:gd name="connsiteX1" fmla="*/ 4099 w 114049"/>
                    <a:gd name="connsiteY1" fmla="*/ 190344 h 230749"/>
                    <a:gd name="connsiteX2" fmla="*/ 100 w 114049"/>
                    <a:gd name="connsiteY2" fmla="*/ 181927 h 230749"/>
                    <a:gd name="connsiteX3" fmla="*/ 27352 w 114049"/>
                    <a:gd name="connsiteY3" fmla="*/ 0 h 230749"/>
                    <a:gd name="connsiteX4" fmla="*/ 32719 w 114049"/>
                    <a:gd name="connsiteY4" fmla="*/ 210 h 230749"/>
                    <a:gd name="connsiteX5" fmla="*/ 36612 w 114049"/>
                    <a:gd name="connsiteY5" fmla="*/ 947 h 230749"/>
                    <a:gd name="connsiteX6" fmla="*/ 109951 w 114049"/>
                    <a:gd name="connsiteY6" fmla="*/ 41247 h 230749"/>
                    <a:gd name="connsiteX7" fmla="*/ 113949 w 114049"/>
                    <a:gd name="connsiteY7" fmla="*/ 49664 h 230749"/>
                    <a:gd name="connsiteX8" fmla="*/ 85329 w 114049"/>
                    <a:gd name="connsiteY8" fmla="*/ 225699 h 230749"/>
                    <a:gd name="connsiteX9" fmla="*/ 81015 w 114049"/>
                    <a:gd name="connsiteY9" fmla="*/ 230749 h 230749"/>
                    <a:gd name="connsiteX10" fmla="*/ 71861 w 114049"/>
                    <a:gd name="connsiteY10" fmla="*/ 230644 h 23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4049" h="230749">
                      <a:moveTo>
                        <a:pt x="71861" y="230644"/>
                      </a:moveTo>
                      <a:lnTo>
                        <a:pt x="4099" y="190344"/>
                      </a:lnTo>
                      <a:cubicBezTo>
                        <a:pt x="1152" y="188766"/>
                        <a:pt x="-426" y="185294"/>
                        <a:pt x="100" y="181927"/>
                      </a:cubicBezTo>
                      <a:lnTo>
                        <a:pt x="27352" y="0"/>
                      </a:lnTo>
                      <a:cubicBezTo>
                        <a:pt x="27352" y="0"/>
                        <a:pt x="30404" y="105"/>
                        <a:pt x="32719" y="210"/>
                      </a:cubicBezTo>
                      <a:cubicBezTo>
                        <a:pt x="33981" y="210"/>
                        <a:pt x="35349" y="210"/>
                        <a:pt x="36612" y="947"/>
                      </a:cubicBezTo>
                      <a:lnTo>
                        <a:pt x="109951" y="41247"/>
                      </a:lnTo>
                      <a:cubicBezTo>
                        <a:pt x="112897" y="42825"/>
                        <a:pt x="114475" y="46297"/>
                        <a:pt x="113949" y="49664"/>
                      </a:cubicBezTo>
                      <a:lnTo>
                        <a:pt x="85329" y="225699"/>
                      </a:lnTo>
                      <a:cubicBezTo>
                        <a:pt x="84908" y="228329"/>
                        <a:pt x="83119" y="230118"/>
                        <a:pt x="81015" y="230749"/>
                      </a:cubicBezTo>
                      <a:lnTo>
                        <a:pt x="71861" y="230644"/>
                      </a:lnTo>
                      <a:close/>
                    </a:path>
                  </a:pathLst>
                </a:custGeom>
                <a:solidFill>
                  <a:srgbClr val="010101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7" name="任意多边形 104">
                  <a:extLst>
                    <a:ext uri="{FF2B5EF4-FFF2-40B4-BE49-F238E27FC236}">
                      <a16:creationId xmlns:a16="http://schemas.microsoft.com/office/drawing/2014/main" id="{3CD70670-1A1F-DD43-9921-72BA1504B8A2}"/>
                    </a:ext>
                  </a:extLst>
                </p:cNvPr>
                <p:cNvSpPr/>
                <p:nvPr/>
              </p:nvSpPr>
              <p:spPr>
                <a:xfrm>
                  <a:off x="13957400" y="3795264"/>
                  <a:ext cx="114049" cy="230769"/>
                </a:xfrm>
                <a:custGeom>
                  <a:avLst/>
                  <a:gdLst>
                    <a:gd name="connsiteX0" fmla="*/ 76701 w 114049"/>
                    <a:gd name="connsiteY0" fmla="*/ 230028 h 230769"/>
                    <a:gd name="connsiteX1" fmla="*/ 4099 w 114049"/>
                    <a:gd name="connsiteY1" fmla="*/ 190149 h 230769"/>
                    <a:gd name="connsiteX2" fmla="*/ 100 w 114049"/>
                    <a:gd name="connsiteY2" fmla="*/ 181731 h 230769"/>
                    <a:gd name="connsiteX3" fmla="*/ 28825 w 114049"/>
                    <a:gd name="connsiteY3" fmla="*/ 4750 h 230769"/>
                    <a:gd name="connsiteX4" fmla="*/ 36612 w 114049"/>
                    <a:gd name="connsiteY4" fmla="*/ 646 h 230769"/>
                    <a:gd name="connsiteX5" fmla="*/ 109951 w 114049"/>
                    <a:gd name="connsiteY5" fmla="*/ 40946 h 230769"/>
                    <a:gd name="connsiteX6" fmla="*/ 113949 w 114049"/>
                    <a:gd name="connsiteY6" fmla="*/ 49363 h 230769"/>
                    <a:gd name="connsiteX7" fmla="*/ 85329 w 114049"/>
                    <a:gd name="connsiteY7" fmla="*/ 225398 h 230769"/>
                    <a:gd name="connsiteX8" fmla="*/ 76701 w 114049"/>
                    <a:gd name="connsiteY8" fmla="*/ 230028 h 230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049" h="230769">
                      <a:moveTo>
                        <a:pt x="76701" y="230028"/>
                      </a:moveTo>
                      <a:lnTo>
                        <a:pt x="4099" y="190149"/>
                      </a:lnTo>
                      <a:cubicBezTo>
                        <a:pt x="1152" y="188571"/>
                        <a:pt x="-426" y="185098"/>
                        <a:pt x="100" y="181731"/>
                      </a:cubicBezTo>
                      <a:lnTo>
                        <a:pt x="28825" y="4750"/>
                      </a:lnTo>
                      <a:cubicBezTo>
                        <a:pt x="29457" y="962"/>
                        <a:pt x="33350" y="-1143"/>
                        <a:pt x="36612" y="646"/>
                      </a:cubicBezTo>
                      <a:lnTo>
                        <a:pt x="109951" y="40946"/>
                      </a:lnTo>
                      <a:cubicBezTo>
                        <a:pt x="112897" y="42524"/>
                        <a:pt x="114475" y="45996"/>
                        <a:pt x="113949" y="49363"/>
                      </a:cubicBezTo>
                      <a:lnTo>
                        <a:pt x="85329" y="225398"/>
                      </a:lnTo>
                      <a:cubicBezTo>
                        <a:pt x="84698" y="229817"/>
                        <a:pt x="80384" y="232027"/>
                        <a:pt x="76701" y="230028"/>
                      </a:cubicBezTo>
                      <a:close/>
                    </a:path>
                  </a:pathLst>
                </a:custGeom>
                <a:solidFill>
                  <a:srgbClr val="97B7FF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8" name="任意多边形 105">
                  <a:extLst>
                    <a:ext uri="{FF2B5EF4-FFF2-40B4-BE49-F238E27FC236}">
                      <a16:creationId xmlns:a16="http://schemas.microsoft.com/office/drawing/2014/main" id="{AEBE1C88-AB4F-A943-AA06-B354FAD33B13}"/>
                    </a:ext>
                  </a:extLst>
                </p:cNvPr>
                <p:cNvSpPr/>
                <p:nvPr/>
              </p:nvSpPr>
              <p:spPr>
                <a:xfrm>
                  <a:off x="13959710" y="3810325"/>
                  <a:ext cx="109745" cy="200550"/>
                </a:xfrm>
                <a:custGeom>
                  <a:avLst/>
                  <a:gdLst>
                    <a:gd name="connsiteX0" fmla="*/ 0 w 109745"/>
                    <a:gd name="connsiteY0" fmla="*/ 154043 h 200550"/>
                    <a:gd name="connsiteX1" fmla="*/ 84703 w 109745"/>
                    <a:gd name="connsiteY1" fmla="*/ 200551 h 200550"/>
                    <a:gd name="connsiteX2" fmla="*/ 109745 w 109745"/>
                    <a:gd name="connsiteY2" fmla="*/ 46613 h 200550"/>
                    <a:gd name="connsiteX3" fmla="*/ 24937 w 109745"/>
                    <a:gd name="connsiteY3" fmla="*/ 0 h 20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9745" h="200550">
                      <a:moveTo>
                        <a:pt x="0" y="154043"/>
                      </a:moveTo>
                      <a:lnTo>
                        <a:pt x="84703" y="200551"/>
                      </a:lnTo>
                      <a:lnTo>
                        <a:pt x="109745" y="46613"/>
                      </a:lnTo>
                      <a:lnTo>
                        <a:pt x="24937" y="0"/>
                      </a:lnTo>
                      <a:close/>
                    </a:path>
                  </a:pathLst>
                </a:custGeom>
                <a:solidFill>
                  <a:srgbClr val="E4EEF7">
                    <a:alpha val="35000"/>
                  </a:srgbClr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9" name="任意多边形 106">
                  <a:extLst>
                    <a:ext uri="{FF2B5EF4-FFF2-40B4-BE49-F238E27FC236}">
                      <a16:creationId xmlns:a16="http://schemas.microsoft.com/office/drawing/2014/main" id="{9D940CAF-3F30-CD43-B1DB-10656464932A}"/>
                    </a:ext>
                  </a:extLst>
                </p:cNvPr>
                <p:cNvSpPr/>
                <p:nvPr/>
              </p:nvSpPr>
              <p:spPr>
                <a:xfrm>
                  <a:off x="13975072" y="3852318"/>
                  <a:ext cx="64434" cy="134357"/>
                </a:xfrm>
                <a:custGeom>
                  <a:avLst/>
                  <a:gdLst>
                    <a:gd name="connsiteX0" fmla="*/ 53347 w 64434"/>
                    <a:gd name="connsiteY0" fmla="*/ 49444 h 134357"/>
                    <a:gd name="connsiteX1" fmla="*/ 63448 w 64434"/>
                    <a:gd name="connsiteY1" fmla="*/ 39448 h 134357"/>
                    <a:gd name="connsiteX2" fmla="*/ 49243 w 64434"/>
                    <a:gd name="connsiteY2" fmla="*/ 4830 h 134357"/>
                    <a:gd name="connsiteX3" fmla="*/ 27568 w 64434"/>
                    <a:gd name="connsiteY3" fmla="*/ 10091 h 134357"/>
                    <a:gd name="connsiteX4" fmla="*/ 31777 w 64434"/>
                    <a:gd name="connsiteY4" fmla="*/ 31767 h 134357"/>
                    <a:gd name="connsiteX5" fmla="*/ 11364 w 64434"/>
                    <a:gd name="connsiteY5" fmla="*/ 45656 h 134357"/>
                    <a:gd name="connsiteX6" fmla="*/ 0 w 64434"/>
                    <a:gd name="connsiteY6" fmla="*/ 104264 h 134357"/>
                    <a:gd name="connsiteX7" fmla="*/ 55346 w 64434"/>
                    <a:gd name="connsiteY7" fmla="*/ 134357 h 134357"/>
                    <a:gd name="connsiteX8" fmla="*/ 63869 w 64434"/>
                    <a:gd name="connsiteY8" fmla="*/ 88691 h 134357"/>
                    <a:gd name="connsiteX9" fmla="*/ 53347 w 64434"/>
                    <a:gd name="connsiteY9" fmla="*/ 49444 h 134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4434" h="134357">
                      <a:moveTo>
                        <a:pt x="53347" y="49444"/>
                      </a:moveTo>
                      <a:cubicBezTo>
                        <a:pt x="58292" y="49339"/>
                        <a:pt x="62291" y="45972"/>
                        <a:pt x="63448" y="39448"/>
                      </a:cubicBezTo>
                      <a:cubicBezTo>
                        <a:pt x="65553" y="28400"/>
                        <a:pt x="59134" y="12932"/>
                        <a:pt x="49243" y="4830"/>
                      </a:cubicBezTo>
                      <a:cubicBezTo>
                        <a:pt x="39352" y="-3272"/>
                        <a:pt x="29672" y="-957"/>
                        <a:pt x="27568" y="10091"/>
                      </a:cubicBezTo>
                      <a:cubicBezTo>
                        <a:pt x="26305" y="16615"/>
                        <a:pt x="28094" y="24612"/>
                        <a:pt x="31777" y="31767"/>
                      </a:cubicBezTo>
                      <a:cubicBezTo>
                        <a:pt x="21781" y="28926"/>
                        <a:pt x="13573" y="33871"/>
                        <a:pt x="11364" y="45656"/>
                      </a:cubicBezTo>
                      <a:lnTo>
                        <a:pt x="0" y="104264"/>
                      </a:lnTo>
                      <a:lnTo>
                        <a:pt x="55346" y="134357"/>
                      </a:lnTo>
                      <a:lnTo>
                        <a:pt x="63869" y="88691"/>
                      </a:lnTo>
                      <a:cubicBezTo>
                        <a:pt x="66079" y="76907"/>
                        <a:pt x="61659" y="61544"/>
                        <a:pt x="53347" y="49444"/>
                      </a:cubicBezTo>
                      <a:close/>
                    </a:path>
                  </a:pathLst>
                </a:custGeom>
                <a:solidFill>
                  <a:srgbClr val="97B7FF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0" name="任意多边形 107">
                  <a:extLst>
                    <a:ext uri="{FF2B5EF4-FFF2-40B4-BE49-F238E27FC236}">
                      <a16:creationId xmlns:a16="http://schemas.microsoft.com/office/drawing/2014/main" id="{56BA1C85-8A3A-FD4D-B114-221D439BA7F5}"/>
                    </a:ext>
                  </a:extLst>
                </p:cNvPr>
                <p:cNvSpPr/>
                <p:nvPr/>
              </p:nvSpPr>
              <p:spPr>
                <a:xfrm>
                  <a:off x="13992954" y="3989825"/>
                  <a:ext cx="6744" cy="8852"/>
                </a:xfrm>
                <a:custGeom>
                  <a:avLst/>
                  <a:gdLst>
                    <a:gd name="connsiteX0" fmla="*/ 6739 w 6744"/>
                    <a:gd name="connsiteY0" fmla="*/ 5478 h 8852"/>
                    <a:gd name="connsiteX1" fmla="*/ 3267 w 6744"/>
                    <a:gd name="connsiteY1" fmla="*/ 8740 h 8852"/>
                    <a:gd name="connsiteX2" fmla="*/ 5 w 6744"/>
                    <a:gd name="connsiteY2" fmla="*/ 3374 h 8852"/>
                    <a:gd name="connsiteX3" fmla="*/ 3478 w 6744"/>
                    <a:gd name="connsiteY3" fmla="*/ 112 h 8852"/>
                    <a:gd name="connsiteX4" fmla="*/ 6739 w 6744"/>
                    <a:gd name="connsiteY4" fmla="*/ 5478 h 8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4" h="8852">
                      <a:moveTo>
                        <a:pt x="6739" y="5478"/>
                      </a:moveTo>
                      <a:cubicBezTo>
                        <a:pt x="6634" y="7898"/>
                        <a:pt x="5161" y="9266"/>
                        <a:pt x="3267" y="8740"/>
                      </a:cubicBezTo>
                      <a:cubicBezTo>
                        <a:pt x="1373" y="8214"/>
                        <a:pt x="-100" y="5794"/>
                        <a:pt x="5" y="3374"/>
                      </a:cubicBezTo>
                      <a:cubicBezTo>
                        <a:pt x="110" y="954"/>
                        <a:pt x="1584" y="-414"/>
                        <a:pt x="3478" y="112"/>
                      </a:cubicBezTo>
                      <a:cubicBezTo>
                        <a:pt x="5372" y="743"/>
                        <a:pt x="6845" y="3058"/>
                        <a:pt x="6739" y="5478"/>
                      </a:cubicBezTo>
                      <a:close/>
                    </a:path>
                  </a:pathLst>
                </a:custGeom>
                <a:solidFill>
                  <a:srgbClr val="E4EEF7">
                    <a:alpha val="35000"/>
                  </a:srgbClr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1" name="任意多边形 108">
                  <a:extLst>
                    <a:ext uri="{FF2B5EF4-FFF2-40B4-BE49-F238E27FC236}">
                      <a16:creationId xmlns:a16="http://schemas.microsoft.com/office/drawing/2014/main" id="{5BDF7710-14D0-8747-A903-054E3CE327CC}"/>
                    </a:ext>
                  </a:extLst>
                </p:cNvPr>
                <p:cNvSpPr/>
                <p:nvPr/>
              </p:nvSpPr>
              <p:spPr>
                <a:xfrm>
                  <a:off x="14018488" y="3817756"/>
                  <a:ext cx="17440" cy="10982"/>
                </a:xfrm>
                <a:custGeom>
                  <a:avLst/>
                  <a:gdLst>
                    <a:gd name="connsiteX0" fmla="*/ 16138 w 17440"/>
                    <a:gd name="connsiteY0" fmla="*/ 10983 h 10982"/>
                    <a:gd name="connsiteX1" fmla="*/ 17296 w 17440"/>
                    <a:gd name="connsiteY1" fmla="*/ 10351 h 10982"/>
                    <a:gd name="connsiteX2" fmla="*/ 16770 w 17440"/>
                    <a:gd name="connsiteY2" fmla="*/ 8563 h 10982"/>
                    <a:gd name="connsiteX3" fmla="*/ 1934 w 17440"/>
                    <a:gd name="connsiteY3" fmla="*/ 145 h 10982"/>
                    <a:gd name="connsiteX4" fmla="*/ 145 w 17440"/>
                    <a:gd name="connsiteY4" fmla="*/ 671 h 10982"/>
                    <a:gd name="connsiteX5" fmla="*/ 671 w 17440"/>
                    <a:gd name="connsiteY5" fmla="*/ 2460 h 10982"/>
                    <a:gd name="connsiteX6" fmla="*/ 15507 w 17440"/>
                    <a:gd name="connsiteY6" fmla="*/ 10877 h 10982"/>
                    <a:gd name="connsiteX7" fmla="*/ 16138 w 17440"/>
                    <a:gd name="connsiteY7" fmla="*/ 10983 h 10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440" h="10982">
                      <a:moveTo>
                        <a:pt x="16138" y="10983"/>
                      </a:moveTo>
                      <a:cubicBezTo>
                        <a:pt x="16559" y="10983"/>
                        <a:pt x="17086" y="10772"/>
                        <a:pt x="17296" y="10351"/>
                      </a:cubicBezTo>
                      <a:cubicBezTo>
                        <a:pt x="17612" y="9720"/>
                        <a:pt x="17401" y="8878"/>
                        <a:pt x="16770" y="8563"/>
                      </a:cubicBezTo>
                      <a:lnTo>
                        <a:pt x="1934" y="145"/>
                      </a:lnTo>
                      <a:cubicBezTo>
                        <a:pt x="1302" y="-171"/>
                        <a:pt x="461" y="40"/>
                        <a:pt x="145" y="671"/>
                      </a:cubicBezTo>
                      <a:cubicBezTo>
                        <a:pt x="-171" y="1302"/>
                        <a:pt x="40" y="2144"/>
                        <a:pt x="671" y="2460"/>
                      </a:cubicBezTo>
                      <a:lnTo>
                        <a:pt x="15507" y="10877"/>
                      </a:lnTo>
                      <a:cubicBezTo>
                        <a:pt x="15718" y="10983"/>
                        <a:pt x="15928" y="10983"/>
                        <a:pt x="16138" y="10983"/>
                      </a:cubicBezTo>
                      <a:close/>
                    </a:path>
                  </a:pathLst>
                </a:custGeom>
                <a:solidFill>
                  <a:srgbClr val="E4EEF7">
                    <a:alpha val="35000"/>
                  </a:srgbClr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8" name="任意多边形 5">
                <a:extLst>
                  <a:ext uri="{FF2B5EF4-FFF2-40B4-BE49-F238E27FC236}">
                    <a16:creationId xmlns:a16="http://schemas.microsoft.com/office/drawing/2014/main" id="{087D842A-D621-024C-863B-3C6281D16B56}"/>
                  </a:ext>
                </a:extLst>
              </p:cNvPr>
              <p:cNvSpPr/>
              <p:nvPr/>
            </p:nvSpPr>
            <p:spPr>
              <a:xfrm>
                <a:off x="9925189" y="4585841"/>
                <a:ext cx="266090" cy="515102"/>
              </a:xfrm>
              <a:custGeom>
                <a:avLst/>
                <a:gdLst>
                  <a:gd name="connsiteX0" fmla="*/ 140749 w 216176"/>
                  <a:gd name="connsiteY0" fmla="*/ 148692 h 418478"/>
                  <a:gd name="connsiteX1" fmla="*/ 182311 w 216176"/>
                  <a:gd name="connsiteY1" fmla="*/ 76300 h 418478"/>
                  <a:gd name="connsiteX2" fmla="*/ 211247 w 216176"/>
                  <a:gd name="connsiteY2" fmla="*/ 15 h 418478"/>
                  <a:gd name="connsiteX3" fmla="*/ 209563 w 216176"/>
                  <a:gd name="connsiteY3" fmla="*/ 89137 h 418478"/>
                  <a:gd name="connsiteX4" fmla="*/ 170211 w 216176"/>
                  <a:gd name="connsiteY4" fmla="*/ 241812 h 418478"/>
                  <a:gd name="connsiteX5" fmla="*/ 125913 w 216176"/>
                  <a:gd name="connsiteY5" fmla="*/ 418478 h 418478"/>
                  <a:gd name="connsiteX6" fmla="*/ 69 w 216176"/>
                  <a:gd name="connsiteY6" fmla="*/ 348401 h 418478"/>
                  <a:gd name="connsiteX7" fmla="*/ 90454 w 216176"/>
                  <a:gd name="connsiteY7" fmla="*/ 140380 h 418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6176" h="418478">
                    <a:moveTo>
                      <a:pt x="140749" y="148692"/>
                    </a:moveTo>
                    <a:cubicBezTo>
                      <a:pt x="136224" y="113022"/>
                      <a:pt x="163056" y="89768"/>
                      <a:pt x="182311" y="76300"/>
                    </a:cubicBezTo>
                    <a:cubicBezTo>
                      <a:pt x="183890" y="65673"/>
                      <a:pt x="200935" y="1172"/>
                      <a:pt x="211247" y="15"/>
                    </a:cubicBezTo>
                    <a:cubicBezTo>
                      <a:pt x="221559" y="-1142"/>
                      <a:pt x="213036" y="65042"/>
                      <a:pt x="209563" y="89137"/>
                    </a:cubicBezTo>
                    <a:cubicBezTo>
                      <a:pt x="206091" y="113233"/>
                      <a:pt x="170211" y="241812"/>
                      <a:pt x="170211" y="241812"/>
                    </a:cubicBezTo>
                    <a:lnTo>
                      <a:pt x="125913" y="418478"/>
                    </a:lnTo>
                    <a:cubicBezTo>
                      <a:pt x="125913" y="418478"/>
                      <a:pt x="-3403" y="351874"/>
                      <a:pt x="69" y="348401"/>
                    </a:cubicBezTo>
                    <a:cubicBezTo>
                      <a:pt x="3541" y="344929"/>
                      <a:pt x="90454" y="140380"/>
                      <a:pt x="90454" y="140380"/>
                    </a:cubicBezTo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" name="任意多边形 6">
                <a:extLst>
                  <a:ext uri="{FF2B5EF4-FFF2-40B4-BE49-F238E27FC236}">
                    <a16:creationId xmlns:a16="http://schemas.microsoft.com/office/drawing/2014/main" id="{88F07ACF-3A25-C340-8F62-A5C1948C783B}"/>
                  </a:ext>
                </a:extLst>
              </p:cNvPr>
              <p:cNvSpPr/>
              <p:nvPr/>
            </p:nvSpPr>
            <p:spPr>
              <a:xfrm>
                <a:off x="9913749" y="4658524"/>
                <a:ext cx="176496" cy="411078"/>
              </a:xfrm>
              <a:custGeom>
                <a:avLst/>
                <a:gdLst>
                  <a:gd name="connsiteX0" fmla="*/ 0 w 143388"/>
                  <a:gd name="connsiteY0" fmla="*/ 289354 h 333967"/>
                  <a:gd name="connsiteX1" fmla="*/ 71656 w 143388"/>
                  <a:gd name="connsiteY1" fmla="*/ 125104 h 333967"/>
                  <a:gd name="connsiteX2" fmla="*/ 66394 w 143388"/>
                  <a:gd name="connsiteY2" fmla="*/ 30301 h 333967"/>
                  <a:gd name="connsiteX3" fmla="*/ 80494 w 143388"/>
                  <a:gd name="connsiteY3" fmla="*/ 1049 h 333967"/>
                  <a:gd name="connsiteX4" fmla="*/ 92068 w 143388"/>
                  <a:gd name="connsiteY4" fmla="*/ 1049 h 333967"/>
                  <a:gd name="connsiteX5" fmla="*/ 143311 w 143388"/>
                  <a:gd name="connsiteY5" fmla="*/ 25040 h 333967"/>
                  <a:gd name="connsiteX6" fmla="*/ 100275 w 143388"/>
                  <a:gd name="connsiteY6" fmla="*/ 35351 h 333967"/>
                  <a:gd name="connsiteX7" fmla="*/ 124582 w 143388"/>
                  <a:gd name="connsiteY7" fmla="*/ 83647 h 333967"/>
                  <a:gd name="connsiteX8" fmla="*/ 118058 w 143388"/>
                  <a:gd name="connsiteY8" fmla="*/ 130997 h 333967"/>
                  <a:gd name="connsiteX9" fmla="*/ 86597 w 143388"/>
                  <a:gd name="connsiteY9" fmla="*/ 333968 h 333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388" h="333967">
                    <a:moveTo>
                      <a:pt x="0" y="289354"/>
                    </a:moveTo>
                    <a:lnTo>
                      <a:pt x="71656" y="125104"/>
                    </a:lnTo>
                    <a:cubicBezTo>
                      <a:pt x="71656" y="125104"/>
                      <a:pt x="66394" y="75125"/>
                      <a:pt x="66394" y="30301"/>
                    </a:cubicBezTo>
                    <a:cubicBezTo>
                      <a:pt x="66394" y="21462"/>
                      <a:pt x="72182" y="5153"/>
                      <a:pt x="80494" y="1049"/>
                    </a:cubicBezTo>
                    <a:cubicBezTo>
                      <a:pt x="83966" y="-740"/>
                      <a:pt x="88175" y="102"/>
                      <a:pt x="92068" y="1049"/>
                    </a:cubicBezTo>
                    <a:cubicBezTo>
                      <a:pt x="102275" y="3680"/>
                      <a:pt x="142469" y="18095"/>
                      <a:pt x="143311" y="25040"/>
                    </a:cubicBezTo>
                    <a:cubicBezTo>
                      <a:pt x="144784" y="36929"/>
                      <a:pt x="125213" y="37455"/>
                      <a:pt x="100275" y="35351"/>
                    </a:cubicBezTo>
                    <a:cubicBezTo>
                      <a:pt x="114165" y="47451"/>
                      <a:pt x="123109" y="65234"/>
                      <a:pt x="124582" y="83647"/>
                    </a:cubicBezTo>
                    <a:cubicBezTo>
                      <a:pt x="125108" y="90487"/>
                      <a:pt x="129422" y="111636"/>
                      <a:pt x="118058" y="130997"/>
                    </a:cubicBezTo>
                    <a:lnTo>
                      <a:pt x="86597" y="333968"/>
                    </a:lnTo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" name="任意多边形 7">
                <a:extLst>
                  <a:ext uri="{FF2B5EF4-FFF2-40B4-BE49-F238E27FC236}">
                    <a16:creationId xmlns:a16="http://schemas.microsoft.com/office/drawing/2014/main" id="{C9907671-6C7E-5347-B852-BEF60CD100BE}"/>
                  </a:ext>
                </a:extLst>
              </p:cNvPr>
              <p:cNvSpPr/>
              <p:nvPr/>
            </p:nvSpPr>
            <p:spPr>
              <a:xfrm>
                <a:off x="10079011" y="4679761"/>
                <a:ext cx="70586" cy="96489"/>
              </a:xfrm>
              <a:custGeom>
                <a:avLst/>
                <a:gdLst>
                  <a:gd name="connsiteX0" fmla="*/ 57345 w 57345"/>
                  <a:gd name="connsiteY0" fmla="*/ 0 h 78389"/>
                  <a:gd name="connsiteX1" fmla="*/ 0 w 57345"/>
                  <a:gd name="connsiteY1" fmla="*/ 78389 h 78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345" h="78389">
                    <a:moveTo>
                      <a:pt x="57345" y="0"/>
                    </a:moveTo>
                    <a:cubicBezTo>
                      <a:pt x="57345" y="0"/>
                      <a:pt x="0" y="35670"/>
                      <a:pt x="0" y="78389"/>
                    </a:cubicBezTo>
                  </a:path>
                </a:pathLst>
              </a:custGeom>
              <a:noFill/>
              <a:ln w="7889" cap="flat">
                <a:solidFill>
                  <a:srgbClr val="E07A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" name="任意多边形 8">
                <a:extLst>
                  <a:ext uri="{FF2B5EF4-FFF2-40B4-BE49-F238E27FC236}">
                    <a16:creationId xmlns:a16="http://schemas.microsoft.com/office/drawing/2014/main" id="{EE10AEC7-E9CA-134B-9F6D-C5E176595091}"/>
                  </a:ext>
                </a:extLst>
              </p:cNvPr>
              <p:cNvSpPr/>
              <p:nvPr/>
            </p:nvSpPr>
            <p:spPr>
              <a:xfrm>
                <a:off x="10036920" y="4702038"/>
                <a:ext cx="35745" cy="74341"/>
              </a:xfrm>
              <a:custGeom>
                <a:avLst/>
                <a:gdLst>
                  <a:gd name="connsiteX0" fmla="*/ 29041 w 29040"/>
                  <a:gd name="connsiteY0" fmla="*/ 421 h 60396"/>
                  <a:gd name="connsiteX1" fmla="*/ 0 w 29040"/>
                  <a:gd name="connsiteY1" fmla="*/ 0 h 60396"/>
                  <a:gd name="connsiteX2" fmla="*/ 23359 w 29040"/>
                  <a:gd name="connsiteY2" fmla="*/ 60397 h 60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040" h="60396">
                    <a:moveTo>
                      <a:pt x="29041" y="421"/>
                    </a:moveTo>
                    <a:lnTo>
                      <a:pt x="0" y="0"/>
                    </a:lnTo>
                    <a:cubicBezTo>
                      <a:pt x="0" y="0"/>
                      <a:pt x="23359" y="38616"/>
                      <a:pt x="23359" y="60397"/>
                    </a:cubicBezTo>
                  </a:path>
                </a:pathLst>
              </a:custGeom>
              <a:noFill/>
              <a:ln w="7889" cap="flat">
                <a:solidFill>
                  <a:srgbClr val="E07A6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" name="任意多边形 9">
                <a:extLst>
                  <a:ext uri="{FF2B5EF4-FFF2-40B4-BE49-F238E27FC236}">
                    <a16:creationId xmlns:a16="http://schemas.microsoft.com/office/drawing/2014/main" id="{B90D002B-7BE4-1241-867B-80222D9523B4}"/>
                  </a:ext>
                </a:extLst>
              </p:cNvPr>
              <p:cNvSpPr/>
              <p:nvPr/>
            </p:nvSpPr>
            <p:spPr>
              <a:xfrm>
                <a:off x="8985355" y="4899675"/>
                <a:ext cx="1205789" cy="765595"/>
              </a:xfrm>
              <a:custGeom>
                <a:avLst/>
                <a:gdLst>
                  <a:gd name="connsiteX0" fmla="*/ 0 w 979606"/>
                  <a:gd name="connsiteY0" fmla="*/ 85545 h 621983"/>
                  <a:gd name="connsiteX1" fmla="*/ 258212 w 979606"/>
                  <a:gd name="connsiteY1" fmla="*/ 78916 h 621983"/>
                  <a:gd name="connsiteX2" fmla="*/ 620277 w 979606"/>
                  <a:gd name="connsiteY2" fmla="*/ 292619 h 621983"/>
                  <a:gd name="connsiteX3" fmla="*/ 778108 w 979606"/>
                  <a:gd name="connsiteY3" fmla="*/ 0 h 621983"/>
                  <a:gd name="connsiteX4" fmla="*/ 979606 w 979606"/>
                  <a:gd name="connsiteY4" fmla="*/ 125002 h 621983"/>
                  <a:gd name="connsiteX5" fmla="*/ 724656 w 979606"/>
                  <a:gd name="connsiteY5" fmla="*/ 603862 h 621983"/>
                  <a:gd name="connsiteX6" fmla="*/ 206128 w 979606"/>
                  <a:gd name="connsiteY6" fmla="*/ 502850 h 621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9606" h="621983">
                    <a:moveTo>
                      <a:pt x="0" y="85545"/>
                    </a:moveTo>
                    <a:cubicBezTo>
                      <a:pt x="0" y="85545"/>
                      <a:pt x="104695" y="-8523"/>
                      <a:pt x="258212" y="78916"/>
                    </a:cubicBezTo>
                    <a:cubicBezTo>
                      <a:pt x="416780" y="169195"/>
                      <a:pt x="561774" y="313663"/>
                      <a:pt x="620277" y="292619"/>
                    </a:cubicBezTo>
                    <a:cubicBezTo>
                      <a:pt x="678780" y="271575"/>
                      <a:pt x="778108" y="0"/>
                      <a:pt x="778108" y="0"/>
                    </a:cubicBezTo>
                    <a:lnTo>
                      <a:pt x="979606" y="125002"/>
                    </a:lnTo>
                    <a:cubicBezTo>
                      <a:pt x="979606" y="125002"/>
                      <a:pt x="871755" y="551568"/>
                      <a:pt x="724656" y="603862"/>
                    </a:cubicBezTo>
                    <a:cubicBezTo>
                      <a:pt x="517371" y="677517"/>
                      <a:pt x="206128" y="502850"/>
                      <a:pt x="206128" y="502850"/>
                    </a:cubicBezTo>
                  </a:path>
                </a:pathLst>
              </a:custGeom>
              <a:gradFill>
                <a:gsLst>
                  <a:gs pos="0">
                    <a:srgbClr val="FFD4A0"/>
                  </a:gs>
                  <a:gs pos="100000">
                    <a:srgbClr val="FC8A42"/>
                  </a:gs>
                </a:gsLst>
                <a:lin ang="5400000" scaled="0"/>
              </a:gra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E56FA808-BE13-4947-B063-C41EC17434C1}"/>
                  </a:ext>
                </a:extLst>
              </p:cNvPr>
              <p:cNvGrpSpPr/>
              <p:nvPr/>
            </p:nvGrpSpPr>
            <p:grpSpPr>
              <a:xfrm>
                <a:off x="9943122" y="4899675"/>
                <a:ext cx="248021" cy="172515"/>
                <a:chOff x="13882583" y="4160079"/>
                <a:chExt cx="201497" cy="140154"/>
              </a:xfrm>
            </p:grpSpPr>
            <p:sp>
              <p:nvSpPr>
                <p:cNvPr id="100" name="任意多边形 97">
                  <a:extLst>
                    <a:ext uri="{FF2B5EF4-FFF2-40B4-BE49-F238E27FC236}">
                      <a16:creationId xmlns:a16="http://schemas.microsoft.com/office/drawing/2014/main" id="{A64B1FA3-735D-FE4B-8904-ED6BB4EECAC8}"/>
                    </a:ext>
                  </a:extLst>
                </p:cNvPr>
                <p:cNvSpPr/>
                <p:nvPr/>
              </p:nvSpPr>
              <p:spPr>
                <a:xfrm>
                  <a:off x="13882583" y="4160079"/>
                  <a:ext cx="201497" cy="125002"/>
                </a:xfrm>
                <a:custGeom>
                  <a:avLst/>
                  <a:gdLst>
                    <a:gd name="connsiteX0" fmla="*/ 0 w 201497"/>
                    <a:gd name="connsiteY0" fmla="*/ 0 h 125002"/>
                    <a:gd name="connsiteX1" fmla="*/ 201498 w 201497"/>
                    <a:gd name="connsiteY1" fmla="*/ 125002 h 125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1497" h="125002">
                      <a:moveTo>
                        <a:pt x="0" y="0"/>
                      </a:moveTo>
                      <a:lnTo>
                        <a:pt x="201498" y="125002"/>
                      </a:lnTo>
                    </a:path>
                  </a:pathLst>
                </a:custGeom>
                <a:ln w="7889" cap="flat">
                  <a:solidFill>
                    <a:srgbClr val="FC8A4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1" name="任意多边形 98">
                  <a:extLst>
                    <a:ext uri="{FF2B5EF4-FFF2-40B4-BE49-F238E27FC236}">
                      <a16:creationId xmlns:a16="http://schemas.microsoft.com/office/drawing/2014/main" id="{C98F816C-7A28-4242-995B-221D7DB3F7F1}"/>
                    </a:ext>
                  </a:extLst>
                </p:cNvPr>
                <p:cNvSpPr/>
                <p:nvPr/>
              </p:nvSpPr>
              <p:spPr>
                <a:xfrm>
                  <a:off x="13897524" y="4179861"/>
                  <a:ext cx="17045" cy="39457"/>
                </a:xfrm>
                <a:custGeom>
                  <a:avLst/>
                  <a:gdLst>
                    <a:gd name="connsiteX0" fmla="*/ 17046 w 17045"/>
                    <a:gd name="connsiteY0" fmla="*/ 0 h 39457"/>
                    <a:gd name="connsiteX1" fmla="*/ 0 w 17045"/>
                    <a:gd name="connsiteY1" fmla="*/ 39458 h 3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045" h="39457">
                      <a:moveTo>
                        <a:pt x="17046" y="0"/>
                      </a:moveTo>
                      <a:lnTo>
                        <a:pt x="0" y="39458"/>
                      </a:lnTo>
                    </a:path>
                  </a:pathLst>
                </a:custGeom>
                <a:ln w="7889" cap="flat">
                  <a:solidFill>
                    <a:srgbClr val="FC8A4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2" name="任意多边形 99">
                  <a:extLst>
                    <a:ext uri="{FF2B5EF4-FFF2-40B4-BE49-F238E27FC236}">
                      <a16:creationId xmlns:a16="http://schemas.microsoft.com/office/drawing/2014/main" id="{9F572B9B-03A1-CE4B-AE6A-12289ECA4B52}"/>
                    </a:ext>
                  </a:extLst>
                </p:cNvPr>
                <p:cNvSpPr/>
                <p:nvPr/>
              </p:nvSpPr>
              <p:spPr>
                <a:xfrm>
                  <a:off x="13931300" y="4199642"/>
                  <a:ext cx="17045" cy="39352"/>
                </a:xfrm>
                <a:custGeom>
                  <a:avLst/>
                  <a:gdLst>
                    <a:gd name="connsiteX0" fmla="*/ 17046 w 17045"/>
                    <a:gd name="connsiteY0" fmla="*/ 0 h 39352"/>
                    <a:gd name="connsiteX1" fmla="*/ 0 w 17045"/>
                    <a:gd name="connsiteY1" fmla="*/ 39353 h 39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045" h="39352">
                      <a:moveTo>
                        <a:pt x="17046" y="0"/>
                      </a:moveTo>
                      <a:lnTo>
                        <a:pt x="0" y="39353"/>
                      </a:lnTo>
                    </a:path>
                  </a:pathLst>
                </a:custGeom>
                <a:ln w="7889" cap="flat">
                  <a:solidFill>
                    <a:srgbClr val="FC8A4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3" name="任意多边形 100">
                  <a:extLst>
                    <a:ext uri="{FF2B5EF4-FFF2-40B4-BE49-F238E27FC236}">
                      <a16:creationId xmlns:a16="http://schemas.microsoft.com/office/drawing/2014/main" id="{7B423C38-8151-394B-AC52-9349559071FA}"/>
                    </a:ext>
                  </a:extLst>
                </p:cNvPr>
                <p:cNvSpPr/>
                <p:nvPr/>
              </p:nvSpPr>
              <p:spPr>
                <a:xfrm>
                  <a:off x="13965076" y="4219319"/>
                  <a:ext cx="17045" cy="39457"/>
                </a:xfrm>
                <a:custGeom>
                  <a:avLst/>
                  <a:gdLst>
                    <a:gd name="connsiteX0" fmla="*/ 17046 w 17045"/>
                    <a:gd name="connsiteY0" fmla="*/ 0 h 39457"/>
                    <a:gd name="connsiteX1" fmla="*/ 0 w 17045"/>
                    <a:gd name="connsiteY1" fmla="*/ 39458 h 3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045" h="39457">
                      <a:moveTo>
                        <a:pt x="17046" y="0"/>
                      </a:moveTo>
                      <a:lnTo>
                        <a:pt x="0" y="39458"/>
                      </a:lnTo>
                    </a:path>
                  </a:pathLst>
                </a:custGeom>
                <a:ln w="7889" cap="flat">
                  <a:solidFill>
                    <a:srgbClr val="FC8A4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4" name="任意多边形 101">
                  <a:extLst>
                    <a:ext uri="{FF2B5EF4-FFF2-40B4-BE49-F238E27FC236}">
                      <a16:creationId xmlns:a16="http://schemas.microsoft.com/office/drawing/2014/main" id="{FFD4D776-453C-484E-998D-42262E65B521}"/>
                    </a:ext>
                  </a:extLst>
                </p:cNvPr>
                <p:cNvSpPr/>
                <p:nvPr/>
              </p:nvSpPr>
              <p:spPr>
                <a:xfrm>
                  <a:off x="13998852" y="4238995"/>
                  <a:ext cx="17045" cy="39457"/>
                </a:xfrm>
                <a:custGeom>
                  <a:avLst/>
                  <a:gdLst>
                    <a:gd name="connsiteX0" fmla="*/ 17046 w 17045"/>
                    <a:gd name="connsiteY0" fmla="*/ 0 h 39457"/>
                    <a:gd name="connsiteX1" fmla="*/ 0 w 17045"/>
                    <a:gd name="connsiteY1" fmla="*/ 39458 h 3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045" h="39457">
                      <a:moveTo>
                        <a:pt x="17046" y="0"/>
                      </a:moveTo>
                      <a:lnTo>
                        <a:pt x="0" y="39458"/>
                      </a:lnTo>
                    </a:path>
                  </a:pathLst>
                </a:custGeom>
                <a:ln w="7889" cap="flat">
                  <a:solidFill>
                    <a:srgbClr val="FC8A4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5" name="任意多边形 102">
                  <a:extLst>
                    <a:ext uri="{FF2B5EF4-FFF2-40B4-BE49-F238E27FC236}">
                      <a16:creationId xmlns:a16="http://schemas.microsoft.com/office/drawing/2014/main" id="{AC482117-8B6F-C54D-A702-F7621B8D6D54}"/>
                    </a:ext>
                  </a:extLst>
                </p:cNvPr>
                <p:cNvSpPr/>
                <p:nvPr/>
              </p:nvSpPr>
              <p:spPr>
                <a:xfrm>
                  <a:off x="14031786" y="4260776"/>
                  <a:ext cx="17045" cy="39457"/>
                </a:xfrm>
                <a:custGeom>
                  <a:avLst/>
                  <a:gdLst>
                    <a:gd name="connsiteX0" fmla="*/ 17046 w 17045"/>
                    <a:gd name="connsiteY0" fmla="*/ 0 h 39457"/>
                    <a:gd name="connsiteX1" fmla="*/ 0 w 17045"/>
                    <a:gd name="connsiteY1" fmla="*/ 39458 h 3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045" h="39457">
                      <a:moveTo>
                        <a:pt x="17046" y="0"/>
                      </a:moveTo>
                      <a:lnTo>
                        <a:pt x="0" y="39458"/>
                      </a:lnTo>
                    </a:path>
                  </a:pathLst>
                </a:custGeom>
                <a:ln w="7889" cap="flat">
                  <a:solidFill>
                    <a:srgbClr val="FC8A4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CFEC552F-D23A-4341-9EB1-263FAD21AB81}"/>
                  </a:ext>
                </a:extLst>
              </p:cNvPr>
              <p:cNvGrpSpPr/>
              <p:nvPr/>
            </p:nvGrpSpPr>
            <p:grpSpPr>
              <a:xfrm>
                <a:off x="11059547" y="6273966"/>
                <a:ext cx="841875" cy="543351"/>
                <a:chOff x="14789586" y="5276578"/>
                <a:chExt cx="683955" cy="441428"/>
              </a:xfrm>
            </p:grpSpPr>
            <p:sp>
              <p:nvSpPr>
                <p:cNvPr id="94" name="任意多边形 91">
                  <a:extLst>
                    <a:ext uri="{FF2B5EF4-FFF2-40B4-BE49-F238E27FC236}">
                      <a16:creationId xmlns:a16="http://schemas.microsoft.com/office/drawing/2014/main" id="{7522FD06-3388-ED48-A393-9A3CB38520DC}"/>
                    </a:ext>
                  </a:extLst>
                </p:cNvPr>
                <p:cNvSpPr/>
                <p:nvPr/>
              </p:nvSpPr>
              <p:spPr>
                <a:xfrm>
                  <a:off x="15165645" y="5389795"/>
                  <a:ext cx="307896" cy="328210"/>
                </a:xfrm>
                <a:custGeom>
                  <a:avLst/>
                  <a:gdLst>
                    <a:gd name="connsiteX0" fmla="*/ 16415 w 307896"/>
                    <a:gd name="connsiteY0" fmla="*/ 325869 h 328210"/>
                    <a:gd name="connsiteX1" fmla="*/ 0 w 307896"/>
                    <a:gd name="connsiteY1" fmla="*/ 309455 h 328210"/>
                    <a:gd name="connsiteX2" fmla="*/ 267472 w 307896"/>
                    <a:gd name="connsiteY2" fmla="*/ 41983 h 328210"/>
                    <a:gd name="connsiteX3" fmla="*/ 278415 w 307896"/>
                    <a:gd name="connsiteY3" fmla="*/ 2210 h 328210"/>
                    <a:gd name="connsiteX4" fmla="*/ 279888 w 307896"/>
                    <a:gd name="connsiteY4" fmla="*/ 0 h 328210"/>
                    <a:gd name="connsiteX5" fmla="*/ 306298 w 307896"/>
                    <a:gd name="connsiteY5" fmla="*/ 26411 h 328210"/>
                    <a:gd name="connsiteX6" fmla="*/ 307876 w 307896"/>
                    <a:gd name="connsiteY6" fmla="*/ 30093 h 328210"/>
                    <a:gd name="connsiteX7" fmla="*/ 307876 w 307896"/>
                    <a:gd name="connsiteY7" fmla="*/ 31356 h 328210"/>
                    <a:gd name="connsiteX8" fmla="*/ 298512 w 307896"/>
                    <a:gd name="connsiteY8" fmla="*/ 55136 h 328210"/>
                    <a:gd name="connsiteX9" fmla="*/ 27989 w 307896"/>
                    <a:gd name="connsiteY9" fmla="*/ 325659 h 328210"/>
                    <a:gd name="connsiteX10" fmla="*/ 16415 w 307896"/>
                    <a:gd name="connsiteY10" fmla="*/ 325869 h 328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7896" h="328210">
                      <a:moveTo>
                        <a:pt x="16415" y="325869"/>
                      </a:moveTo>
                      <a:lnTo>
                        <a:pt x="0" y="309455"/>
                      </a:lnTo>
                      <a:lnTo>
                        <a:pt x="267472" y="41983"/>
                      </a:lnTo>
                      <a:cubicBezTo>
                        <a:pt x="277888" y="31566"/>
                        <a:pt x="281992" y="16520"/>
                        <a:pt x="278415" y="2210"/>
                      </a:cubicBezTo>
                      <a:lnTo>
                        <a:pt x="279888" y="0"/>
                      </a:lnTo>
                      <a:lnTo>
                        <a:pt x="306298" y="26411"/>
                      </a:lnTo>
                      <a:cubicBezTo>
                        <a:pt x="307245" y="27357"/>
                        <a:pt x="307876" y="28725"/>
                        <a:pt x="307876" y="30093"/>
                      </a:cubicBezTo>
                      <a:lnTo>
                        <a:pt x="307876" y="31356"/>
                      </a:lnTo>
                      <a:cubicBezTo>
                        <a:pt x="308192" y="40194"/>
                        <a:pt x="304720" y="48823"/>
                        <a:pt x="298512" y="55136"/>
                      </a:cubicBezTo>
                      <a:lnTo>
                        <a:pt x="27989" y="325659"/>
                      </a:lnTo>
                      <a:cubicBezTo>
                        <a:pt x="24832" y="329026"/>
                        <a:pt x="19571" y="329026"/>
                        <a:pt x="16415" y="325869"/>
                      </a:cubicBezTo>
                      <a:close/>
                    </a:path>
                  </a:pathLst>
                </a:custGeom>
                <a:solidFill>
                  <a:srgbClr val="3E49E1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" name="任意多边形 92">
                  <a:extLst>
                    <a:ext uri="{FF2B5EF4-FFF2-40B4-BE49-F238E27FC236}">
                      <a16:creationId xmlns:a16="http://schemas.microsoft.com/office/drawing/2014/main" id="{E1FED75C-17BB-9D40-A737-7BAA8FF0D5C3}"/>
                    </a:ext>
                  </a:extLst>
                </p:cNvPr>
                <p:cNvSpPr/>
                <p:nvPr/>
              </p:nvSpPr>
              <p:spPr>
                <a:xfrm>
                  <a:off x="14789586" y="5276578"/>
                  <a:ext cx="649501" cy="402048"/>
                </a:xfrm>
                <a:custGeom>
                  <a:avLst/>
                  <a:gdLst>
                    <a:gd name="connsiteX0" fmla="*/ 0 w 649501"/>
                    <a:gd name="connsiteY0" fmla="*/ 194027 h 402048"/>
                    <a:gd name="connsiteX1" fmla="*/ 306508 w 649501"/>
                    <a:gd name="connsiteY1" fmla="*/ 337443 h 402048"/>
                    <a:gd name="connsiteX2" fmla="*/ 385108 w 649501"/>
                    <a:gd name="connsiteY2" fmla="*/ 402049 h 402048"/>
                    <a:gd name="connsiteX3" fmla="*/ 644372 w 649501"/>
                    <a:gd name="connsiteY3" fmla="*/ 142784 h 402048"/>
                    <a:gd name="connsiteX4" fmla="*/ 644372 w 649501"/>
                    <a:gd name="connsiteY4" fmla="*/ 117952 h 402048"/>
                    <a:gd name="connsiteX5" fmla="*/ 644372 w 649501"/>
                    <a:gd name="connsiteY5" fmla="*/ 117952 h 402048"/>
                    <a:gd name="connsiteX6" fmla="*/ 624801 w 649501"/>
                    <a:gd name="connsiteY6" fmla="*/ 114375 h 402048"/>
                    <a:gd name="connsiteX7" fmla="*/ 406994 w 649501"/>
                    <a:gd name="connsiteY7" fmla="*/ 178244 h 402048"/>
                    <a:gd name="connsiteX8" fmla="*/ 68709 w 649501"/>
                    <a:gd name="connsiteY8" fmla="*/ 0 h 402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49501" h="402048">
                      <a:moveTo>
                        <a:pt x="0" y="194027"/>
                      </a:moveTo>
                      <a:lnTo>
                        <a:pt x="306508" y="337443"/>
                      </a:lnTo>
                      <a:lnTo>
                        <a:pt x="385108" y="402049"/>
                      </a:lnTo>
                      <a:lnTo>
                        <a:pt x="644372" y="142784"/>
                      </a:lnTo>
                      <a:cubicBezTo>
                        <a:pt x="651212" y="135945"/>
                        <a:pt x="651212" y="124792"/>
                        <a:pt x="644372" y="117952"/>
                      </a:cubicBezTo>
                      <a:lnTo>
                        <a:pt x="644372" y="117952"/>
                      </a:lnTo>
                      <a:cubicBezTo>
                        <a:pt x="639217" y="112797"/>
                        <a:pt x="631430" y="111429"/>
                        <a:pt x="624801" y="114375"/>
                      </a:cubicBezTo>
                      <a:lnTo>
                        <a:pt x="406994" y="178244"/>
                      </a:lnTo>
                      <a:lnTo>
                        <a:pt x="68709" y="0"/>
                      </a:lnTo>
                    </a:path>
                  </a:pathLst>
                </a:custGeom>
                <a:solidFill>
                  <a:srgbClr val="FFA18D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" name="任意多边形 93">
                  <a:extLst>
                    <a:ext uri="{FF2B5EF4-FFF2-40B4-BE49-F238E27FC236}">
                      <a16:creationId xmlns:a16="http://schemas.microsoft.com/office/drawing/2014/main" id="{C97696E4-4E5A-CF43-9336-BBA69CB094B6}"/>
                    </a:ext>
                  </a:extLst>
                </p:cNvPr>
                <p:cNvSpPr/>
                <p:nvPr/>
              </p:nvSpPr>
              <p:spPr>
                <a:xfrm>
                  <a:off x="15095989" y="5381989"/>
                  <a:ext cx="354295" cy="317261"/>
                </a:xfrm>
                <a:custGeom>
                  <a:avLst/>
                  <a:gdLst>
                    <a:gd name="connsiteX0" fmla="*/ 100591 w 354295"/>
                    <a:gd name="connsiteY0" fmla="*/ 72833 h 317261"/>
                    <a:gd name="connsiteX1" fmla="*/ 325343 w 354295"/>
                    <a:gd name="connsiteY1" fmla="*/ 1283 h 317261"/>
                    <a:gd name="connsiteX2" fmla="*/ 348597 w 354295"/>
                    <a:gd name="connsiteY2" fmla="*/ 7070 h 317261"/>
                    <a:gd name="connsiteX3" fmla="*/ 348597 w 354295"/>
                    <a:gd name="connsiteY3" fmla="*/ 7070 h 317261"/>
                    <a:gd name="connsiteX4" fmla="*/ 347755 w 354295"/>
                    <a:gd name="connsiteY4" fmla="*/ 39057 h 317261"/>
                    <a:gd name="connsiteX5" fmla="*/ 69551 w 354295"/>
                    <a:gd name="connsiteY5" fmla="*/ 317261 h 317261"/>
                    <a:gd name="connsiteX6" fmla="*/ 0 w 354295"/>
                    <a:gd name="connsiteY6" fmla="*/ 232138 h 317261"/>
                    <a:gd name="connsiteX7" fmla="*/ 100591 w 354295"/>
                    <a:gd name="connsiteY7" fmla="*/ 72833 h 317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4295" h="317261">
                      <a:moveTo>
                        <a:pt x="100591" y="72833"/>
                      </a:moveTo>
                      <a:lnTo>
                        <a:pt x="325343" y="1283"/>
                      </a:lnTo>
                      <a:cubicBezTo>
                        <a:pt x="332919" y="-1663"/>
                        <a:pt x="342178" y="546"/>
                        <a:pt x="348597" y="7070"/>
                      </a:cubicBezTo>
                      <a:lnTo>
                        <a:pt x="348597" y="7070"/>
                      </a:lnTo>
                      <a:cubicBezTo>
                        <a:pt x="357225" y="15698"/>
                        <a:pt x="355331" y="31481"/>
                        <a:pt x="347755" y="39057"/>
                      </a:cubicBezTo>
                      <a:lnTo>
                        <a:pt x="69551" y="317261"/>
                      </a:lnTo>
                      <a:lnTo>
                        <a:pt x="0" y="232138"/>
                      </a:lnTo>
                      <a:cubicBezTo>
                        <a:pt x="105" y="232032"/>
                        <a:pt x="75338" y="163113"/>
                        <a:pt x="100591" y="72833"/>
                      </a:cubicBezTo>
                      <a:close/>
                    </a:path>
                  </a:pathLst>
                </a:custGeom>
                <a:solidFill>
                  <a:srgbClr val="010101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7" name="任意多边形 94">
                  <a:extLst>
                    <a:ext uri="{FF2B5EF4-FFF2-40B4-BE49-F238E27FC236}">
                      <a16:creationId xmlns:a16="http://schemas.microsoft.com/office/drawing/2014/main" id="{F9751959-79B2-574F-B22F-A61297C92628}"/>
                    </a:ext>
                  </a:extLst>
                </p:cNvPr>
                <p:cNvSpPr/>
                <p:nvPr/>
              </p:nvSpPr>
              <p:spPr>
                <a:xfrm>
                  <a:off x="15268131" y="5425781"/>
                  <a:ext cx="11995" cy="48506"/>
                </a:xfrm>
                <a:custGeom>
                  <a:avLst/>
                  <a:gdLst>
                    <a:gd name="connsiteX0" fmla="*/ 0 w 11995"/>
                    <a:gd name="connsiteY0" fmla="*/ 0 h 48506"/>
                    <a:gd name="connsiteX1" fmla="*/ 11995 w 11995"/>
                    <a:gd name="connsiteY1" fmla="*/ 48507 h 485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995" h="48506">
                      <a:moveTo>
                        <a:pt x="0" y="0"/>
                      </a:moveTo>
                      <a:cubicBezTo>
                        <a:pt x="2104" y="16520"/>
                        <a:pt x="6103" y="32934"/>
                        <a:pt x="11995" y="48507"/>
                      </a:cubicBezTo>
                    </a:path>
                  </a:pathLst>
                </a:custGeom>
                <a:noFill/>
                <a:ln w="10519" cap="rnd">
                  <a:solidFill>
                    <a:srgbClr val="3E49E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8" name="任意多边形 95">
                  <a:extLst>
                    <a:ext uri="{FF2B5EF4-FFF2-40B4-BE49-F238E27FC236}">
                      <a16:creationId xmlns:a16="http://schemas.microsoft.com/office/drawing/2014/main" id="{5FC530D4-1B2B-2D46-ACCA-FDB05F01A452}"/>
                    </a:ext>
                  </a:extLst>
                </p:cNvPr>
                <p:cNvSpPr/>
                <p:nvPr/>
              </p:nvSpPr>
              <p:spPr>
                <a:xfrm>
                  <a:off x="15294015" y="5419468"/>
                  <a:ext cx="10732" cy="40720"/>
                </a:xfrm>
                <a:custGeom>
                  <a:avLst/>
                  <a:gdLst>
                    <a:gd name="connsiteX0" fmla="*/ 0 w 10732"/>
                    <a:gd name="connsiteY0" fmla="*/ 0 h 40720"/>
                    <a:gd name="connsiteX1" fmla="*/ 10732 w 10732"/>
                    <a:gd name="connsiteY1" fmla="*/ 40720 h 40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732" h="40720">
                      <a:moveTo>
                        <a:pt x="0" y="0"/>
                      </a:moveTo>
                      <a:cubicBezTo>
                        <a:pt x="2736" y="17782"/>
                        <a:pt x="5682" y="26726"/>
                        <a:pt x="10732" y="40720"/>
                      </a:cubicBezTo>
                    </a:path>
                  </a:pathLst>
                </a:custGeom>
                <a:noFill/>
                <a:ln w="10519" cap="rnd">
                  <a:solidFill>
                    <a:srgbClr val="3E49E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9" name="任意多边形 96">
                  <a:extLst>
                    <a:ext uri="{FF2B5EF4-FFF2-40B4-BE49-F238E27FC236}">
                      <a16:creationId xmlns:a16="http://schemas.microsoft.com/office/drawing/2014/main" id="{ED21EF0F-ED01-524F-9FDC-DC632F192784}"/>
                    </a:ext>
                  </a:extLst>
                </p:cNvPr>
                <p:cNvSpPr/>
                <p:nvPr/>
              </p:nvSpPr>
              <p:spPr>
                <a:xfrm>
                  <a:off x="15314743" y="5412944"/>
                  <a:ext cx="9996" cy="37248"/>
                </a:xfrm>
                <a:custGeom>
                  <a:avLst/>
                  <a:gdLst>
                    <a:gd name="connsiteX0" fmla="*/ 0 w 9996"/>
                    <a:gd name="connsiteY0" fmla="*/ 0 h 37248"/>
                    <a:gd name="connsiteX1" fmla="*/ 9996 w 9996"/>
                    <a:gd name="connsiteY1" fmla="*/ 37248 h 3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96" h="37248">
                      <a:moveTo>
                        <a:pt x="0" y="0"/>
                      </a:moveTo>
                      <a:cubicBezTo>
                        <a:pt x="1684" y="11890"/>
                        <a:pt x="6524" y="25779"/>
                        <a:pt x="9996" y="37248"/>
                      </a:cubicBezTo>
                    </a:path>
                  </a:pathLst>
                </a:custGeom>
                <a:noFill/>
                <a:ln w="10519" cap="rnd">
                  <a:solidFill>
                    <a:srgbClr val="3E49E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5" name="任意多边形 12">
                <a:extLst>
                  <a:ext uri="{FF2B5EF4-FFF2-40B4-BE49-F238E27FC236}">
                    <a16:creationId xmlns:a16="http://schemas.microsoft.com/office/drawing/2014/main" id="{C1F51063-4D64-914B-B18F-E729F6332790}"/>
                  </a:ext>
                </a:extLst>
              </p:cNvPr>
              <p:cNvSpPr/>
              <p:nvPr/>
            </p:nvSpPr>
            <p:spPr>
              <a:xfrm>
                <a:off x="8862363" y="5874952"/>
                <a:ext cx="2531852" cy="929622"/>
              </a:xfrm>
              <a:custGeom>
                <a:avLst/>
                <a:gdLst>
                  <a:gd name="connsiteX0" fmla="*/ 315309 w 2056924"/>
                  <a:gd name="connsiteY0" fmla="*/ 199794 h 755242"/>
                  <a:gd name="connsiteX1" fmla="*/ 1214316 w 2056924"/>
                  <a:gd name="connsiteY1" fmla="*/ 3031 h 755242"/>
                  <a:gd name="connsiteX2" fmla="*/ 2056924 w 2056924"/>
                  <a:gd name="connsiteY2" fmla="*/ 427071 h 755242"/>
                  <a:gd name="connsiteX3" fmla="*/ 1886467 w 2056924"/>
                  <a:gd name="connsiteY3" fmla="*/ 726109 h 755242"/>
                  <a:gd name="connsiteX4" fmla="*/ 1193903 w 2056924"/>
                  <a:gd name="connsiteY4" fmla="*/ 425388 h 755242"/>
                  <a:gd name="connsiteX5" fmla="*/ 426212 w 2056924"/>
                  <a:gd name="connsiteY5" fmla="*/ 752309 h 755242"/>
                  <a:gd name="connsiteX6" fmla="*/ 274273 w 2056924"/>
                  <a:gd name="connsiteY6" fmla="*/ 746206 h 755242"/>
                  <a:gd name="connsiteX7" fmla="*/ 8275 w 2056924"/>
                  <a:gd name="connsiteY7" fmla="*/ 220944 h 755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56924" h="755242">
                    <a:moveTo>
                      <a:pt x="315309" y="199794"/>
                    </a:moveTo>
                    <a:cubicBezTo>
                      <a:pt x="315309" y="199794"/>
                      <a:pt x="1084263" y="-28745"/>
                      <a:pt x="1214316" y="3031"/>
                    </a:cubicBezTo>
                    <a:cubicBezTo>
                      <a:pt x="1431281" y="56063"/>
                      <a:pt x="2056924" y="427071"/>
                      <a:pt x="2056924" y="427071"/>
                    </a:cubicBezTo>
                    <a:lnTo>
                      <a:pt x="1886467" y="726109"/>
                    </a:lnTo>
                    <a:cubicBezTo>
                      <a:pt x="1886467" y="726109"/>
                      <a:pt x="1287129" y="425388"/>
                      <a:pt x="1193903" y="425388"/>
                    </a:cubicBezTo>
                    <a:cubicBezTo>
                      <a:pt x="1113935" y="425388"/>
                      <a:pt x="743768" y="706327"/>
                      <a:pt x="426212" y="752309"/>
                    </a:cubicBezTo>
                    <a:cubicBezTo>
                      <a:pt x="373812" y="759885"/>
                      <a:pt x="321938" y="750941"/>
                      <a:pt x="274273" y="746206"/>
                    </a:cubicBezTo>
                    <a:cubicBezTo>
                      <a:pt x="-73061" y="711588"/>
                      <a:pt x="8275" y="220944"/>
                      <a:pt x="8275" y="220944"/>
                    </a:cubicBezTo>
                  </a:path>
                </a:pathLst>
              </a:custGeom>
              <a:solidFill>
                <a:srgbClr val="222256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" name="任意多边形 13">
                <a:extLst>
                  <a:ext uri="{FF2B5EF4-FFF2-40B4-BE49-F238E27FC236}">
                    <a16:creationId xmlns:a16="http://schemas.microsoft.com/office/drawing/2014/main" id="{20174656-9FCE-234A-BE76-F61914243BB1}"/>
                  </a:ext>
                </a:extLst>
              </p:cNvPr>
              <p:cNvSpPr/>
              <p:nvPr/>
            </p:nvSpPr>
            <p:spPr>
              <a:xfrm>
                <a:off x="9195559" y="6245213"/>
                <a:ext cx="2042848" cy="428178"/>
              </a:xfrm>
              <a:custGeom>
                <a:avLst/>
                <a:gdLst>
                  <a:gd name="connsiteX0" fmla="*/ 1659648 w 1659648"/>
                  <a:gd name="connsiteY0" fmla="*/ 347860 h 347860"/>
                  <a:gd name="connsiteX1" fmla="*/ 923208 w 1659648"/>
                  <a:gd name="connsiteY1" fmla="*/ 0 h 347860"/>
                  <a:gd name="connsiteX2" fmla="*/ 0 w 1659648"/>
                  <a:gd name="connsiteY2" fmla="*/ 334287 h 347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59648" h="347860">
                    <a:moveTo>
                      <a:pt x="1659648" y="347860"/>
                    </a:moveTo>
                    <a:cubicBezTo>
                      <a:pt x="1659648" y="347860"/>
                      <a:pt x="1016433" y="0"/>
                      <a:pt x="923208" y="0"/>
                    </a:cubicBezTo>
                    <a:cubicBezTo>
                      <a:pt x="829982" y="0"/>
                      <a:pt x="336917" y="367747"/>
                      <a:pt x="0" y="334287"/>
                    </a:cubicBezTo>
                  </a:path>
                </a:pathLst>
              </a:custGeom>
              <a:noFill/>
              <a:ln w="10519" cap="flat">
                <a:solidFill>
                  <a:srgbClr val="3E49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" name="任意多边形 14">
                <a:extLst>
                  <a:ext uri="{FF2B5EF4-FFF2-40B4-BE49-F238E27FC236}">
                    <a16:creationId xmlns:a16="http://schemas.microsoft.com/office/drawing/2014/main" id="{8BA87411-E8F1-054B-A23E-374AFD15394C}"/>
                  </a:ext>
                </a:extLst>
              </p:cNvPr>
              <p:cNvSpPr/>
              <p:nvPr/>
            </p:nvSpPr>
            <p:spPr>
              <a:xfrm>
                <a:off x="9195689" y="6213222"/>
                <a:ext cx="2059815" cy="430250"/>
              </a:xfrm>
              <a:custGeom>
                <a:avLst/>
                <a:gdLst>
                  <a:gd name="connsiteX0" fmla="*/ 1673432 w 1673432"/>
                  <a:gd name="connsiteY0" fmla="*/ 349544 h 349543"/>
                  <a:gd name="connsiteX1" fmla="*/ 923208 w 1673432"/>
                  <a:gd name="connsiteY1" fmla="*/ 0 h 349543"/>
                  <a:gd name="connsiteX2" fmla="*/ 0 w 1673432"/>
                  <a:gd name="connsiteY2" fmla="*/ 334287 h 349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3432" h="349543">
                    <a:moveTo>
                      <a:pt x="1673432" y="349544"/>
                    </a:moveTo>
                    <a:cubicBezTo>
                      <a:pt x="1673432" y="349544"/>
                      <a:pt x="1016433" y="0"/>
                      <a:pt x="923208" y="0"/>
                    </a:cubicBezTo>
                    <a:cubicBezTo>
                      <a:pt x="829982" y="0"/>
                      <a:pt x="336917" y="367747"/>
                      <a:pt x="0" y="334287"/>
                    </a:cubicBezTo>
                  </a:path>
                </a:pathLst>
              </a:custGeom>
              <a:noFill/>
              <a:ln w="5260" cap="flat">
                <a:solidFill>
                  <a:srgbClr val="3E49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" name="任意多边形 15">
                <a:extLst>
                  <a:ext uri="{FF2B5EF4-FFF2-40B4-BE49-F238E27FC236}">
                    <a16:creationId xmlns:a16="http://schemas.microsoft.com/office/drawing/2014/main" id="{572517BB-ADB8-2F4E-B5B2-D044E583FF26}"/>
                  </a:ext>
                </a:extLst>
              </p:cNvPr>
              <p:cNvSpPr/>
              <p:nvPr/>
            </p:nvSpPr>
            <p:spPr>
              <a:xfrm>
                <a:off x="8985355" y="4737523"/>
                <a:ext cx="169196" cy="248281"/>
              </a:xfrm>
              <a:custGeom>
                <a:avLst/>
                <a:gdLst>
                  <a:gd name="connsiteX0" fmla="*/ 23780 w 137458"/>
                  <a:gd name="connsiteY0" fmla="*/ 105 h 201708"/>
                  <a:gd name="connsiteX1" fmla="*/ 0 w 137458"/>
                  <a:gd name="connsiteY1" fmla="*/ 146257 h 201708"/>
                  <a:gd name="connsiteX2" fmla="*/ 89753 w 137458"/>
                  <a:gd name="connsiteY2" fmla="*/ 201708 h 201708"/>
                  <a:gd name="connsiteX3" fmla="*/ 137313 w 137458"/>
                  <a:gd name="connsiteY3" fmla="*/ 148887 h 201708"/>
                  <a:gd name="connsiteX4" fmla="*/ 116164 w 137458"/>
                  <a:gd name="connsiteY4" fmla="*/ 0 h 201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58" h="201708">
                    <a:moveTo>
                      <a:pt x="23780" y="105"/>
                    </a:moveTo>
                    <a:lnTo>
                      <a:pt x="0" y="146257"/>
                    </a:lnTo>
                    <a:cubicBezTo>
                      <a:pt x="0" y="146257"/>
                      <a:pt x="15678" y="201708"/>
                      <a:pt x="89753" y="201708"/>
                    </a:cubicBezTo>
                    <a:cubicBezTo>
                      <a:pt x="142574" y="201708"/>
                      <a:pt x="137313" y="148887"/>
                      <a:pt x="137313" y="148887"/>
                    </a:cubicBezTo>
                    <a:lnTo>
                      <a:pt x="116164" y="0"/>
                    </a:lnTo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任意多边形 16">
                <a:extLst>
                  <a:ext uri="{FF2B5EF4-FFF2-40B4-BE49-F238E27FC236}">
                    <a16:creationId xmlns:a16="http://schemas.microsoft.com/office/drawing/2014/main" id="{7027FF76-1E5F-674C-B42D-508F98F8C014}"/>
                  </a:ext>
                </a:extLst>
              </p:cNvPr>
              <p:cNvSpPr/>
              <p:nvPr/>
            </p:nvSpPr>
            <p:spPr>
              <a:xfrm>
                <a:off x="8956152" y="4462111"/>
                <a:ext cx="307582" cy="343643"/>
              </a:xfrm>
              <a:custGeom>
                <a:avLst/>
                <a:gdLst>
                  <a:gd name="connsiteX0" fmla="*/ 140941 w 249885"/>
                  <a:gd name="connsiteY0" fmla="*/ 12570 h 279182"/>
                  <a:gd name="connsiteX1" fmla="*/ 203758 w 249885"/>
                  <a:gd name="connsiteY1" fmla="*/ 269414 h 279182"/>
                  <a:gd name="connsiteX2" fmla="*/ 12256 w 249885"/>
                  <a:gd name="connsiteY2" fmla="*/ 193760 h 279182"/>
                  <a:gd name="connsiteX3" fmla="*/ 140941 w 249885"/>
                  <a:gd name="connsiteY3" fmla="*/ 12570 h 27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9885" h="279182">
                    <a:moveTo>
                      <a:pt x="140941" y="12570"/>
                    </a:moveTo>
                    <a:cubicBezTo>
                      <a:pt x="218173" y="68337"/>
                      <a:pt x="305507" y="232166"/>
                      <a:pt x="203758" y="269414"/>
                    </a:cubicBezTo>
                    <a:cubicBezTo>
                      <a:pt x="122948" y="299086"/>
                      <a:pt x="44243" y="257524"/>
                      <a:pt x="12256" y="193760"/>
                    </a:cubicBezTo>
                    <a:cubicBezTo>
                      <a:pt x="-34883" y="99693"/>
                      <a:pt x="63814" y="-43302"/>
                      <a:pt x="140941" y="12570"/>
                    </a:cubicBezTo>
                    <a:close/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任意多边形 17">
                <a:extLst>
                  <a:ext uri="{FF2B5EF4-FFF2-40B4-BE49-F238E27FC236}">
                    <a16:creationId xmlns:a16="http://schemas.microsoft.com/office/drawing/2014/main" id="{DAAD9D04-95D7-D44F-A873-E95A32F75F97}"/>
                  </a:ext>
                </a:extLst>
              </p:cNvPr>
              <p:cNvSpPr/>
              <p:nvPr/>
            </p:nvSpPr>
            <p:spPr>
              <a:xfrm>
                <a:off x="9042730" y="4776377"/>
                <a:ext cx="95323" cy="29400"/>
              </a:xfrm>
              <a:custGeom>
                <a:avLst/>
                <a:gdLst>
                  <a:gd name="connsiteX0" fmla="*/ 77443 w 77442"/>
                  <a:gd name="connsiteY0" fmla="*/ 23885 h 23885"/>
                  <a:gd name="connsiteX1" fmla="*/ 0 w 77442"/>
                  <a:gd name="connsiteY1" fmla="*/ 0 h 23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7442" h="23885">
                    <a:moveTo>
                      <a:pt x="77443" y="23885"/>
                    </a:moveTo>
                    <a:cubicBezTo>
                      <a:pt x="77443" y="23885"/>
                      <a:pt x="43246" y="23885"/>
                      <a:pt x="0" y="0"/>
                    </a:cubicBezTo>
                  </a:path>
                </a:pathLst>
              </a:custGeom>
              <a:noFill/>
              <a:ln w="7889" cap="flat">
                <a:solidFill>
                  <a:srgbClr val="E07A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任意多边形 18">
                <a:extLst>
                  <a:ext uri="{FF2B5EF4-FFF2-40B4-BE49-F238E27FC236}">
                    <a16:creationId xmlns:a16="http://schemas.microsoft.com/office/drawing/2014/main" id="{F87AC598-FB09-F842-8540-36891E75D003}"/>
                  </a:ext>
                </a:extLst>
              </p:cNvPr>
              <p:cNvSpPr/>
              <p:nvPr/>
            </p:nvSpPr>
            <p:spPr>
              <a:xfrm>
                <a:off x="9154611" y="4592966"/>
                <a:ext cx="23998" cy="23996"/>
              </a:xfrm>
              <a:custGeom>
                <a:avLst/>
                <a:gdLst>
                  <a:gd name="connsiteX0" fmla="*/ 123 w 19497"/>
                  <a:gd name="connsiteY0" fmla="*/ 11273 h 19495"/>
                  <a:gd name="connsiteX1" fmla="*/ 11276 w 19497"/>
                  <a:gd name="connsiteY1" fmla="*/ 19375 h 19495"/>
                  <a:gd name="connsiteX2" fmla="*/ 19378 w 19497"/>
                  <a:gd name="connsiteY2" fmla="*/ 8222 h 19495"/>
                  <a:gd name="connsiteX3" fmla="*/ 8225 w 19497"/>
                  <a:gd name="connsiteY3" fmla="*/ 120 h 19495"/>
                  <a:gd name="connsiteX4" fmla="*/ 123 w 19497"/>
                  <a:gd name="connsiteY4" fmla="*/ 11273 h 19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97" h="19495">
                    <a:moveTo>
                      <a:pt x="123" y="11273"/>
                    </a:moveTo>
                    <a:cubicBezTo>
                      <a:pt x="964" y="16534"/>
                      <a:pt x="6015" y="20217"/>
                      <a:pt x="11276" y="19375"/>
                    </a:cubicBezTo>
                    <a:cubicBezTo>
                      <a:pt x="16537" y="18534"/>
                      <a:pt x="20220" y="13483"/>
                      <a:pt x="19378" y="8222"/>
                    </a:cubicBezTo>
                    <a:cubicBezTo>
                      <a:pt x="18536" y="2961"/>
                      <a:pt x="13486" y="-722"/>
                      <a:pt x="8225" y="120"/>
                    </a:cubicBezTo>
                    <a:cubicBezTo>
                      <a:pt x="2858" y="962"/>
                      <a:pt x="-719" y="5907"/>
                      <a:pt x="123" y="11273"/>
                    </a:cubicBezTo>
                    <a:close/>
                  </a:path>
                </a:pathLst>
              </a:custGeom>
              <a:solidFill>
                <a:srgbClr val="33002C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任意多边形 19">
                <a:extLst>
                  <a:ext uri="{FF2B5EF4-FFF2-40B4-BE49-F238E27FC236}">
                    <a16:creationId xmlns:a16="http://schemas.microsoft.com/office/drawing/2014/main" id="{99DF00EA-2C62-9B47-96C2-B6076526463D}"/>
                  </a:ext>
                </a:extLst>
              </p:cNvPr>
              <p:cNvSpPr/>
              <p:nvPr/>
            </p:nvSpPr>
            <p:spPr>
              <a:xfrm>
                <a:off x="9112800" y="4562391"/>
                <a:ext cx="63152" cy="47002"/>
              </a:xfrm>
              <a:custGeom>
                <a:avLst/>
                <a:gdLst>
                  <a:gd name="connsiteX0" fmla="*/ 50190 w 51306"/>
                  <a:gd name="connsiteY0" fmla="*/ 1073 h 38185"/>
                  <a:gd name="connsiteX1" fmla="*/ 0 w 51306"/>
                  <a:gd name="connsiteY1" fmla="*/ 36953 h 38185"/>
                  <a:gd name="connsiteX2" fmla="*/ 2525 w 51306"/>
                  <a:gd name="connsiteY2" fmla="*/ 37268 h 38185"/>
                  <a:gd name="connsiteX3" fmla="*/ 49875 w 51306"/>
                  <a:gd name="connsiteY3" fmla="*/ 4019 h 38185"/>
                  <a:gd name="connsiteX4" fmla="*/ 50190 w 51306"/>
                  <a:gd name="connsiteY4" fmla="*/ 1073 h 38185"/>
                  <a:gd name="connsiteX5" fmla="*/ 50190 w 51306"/>
                  <a:gd name="connsiteY5" fmla="*/ 1073 h 38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306" h="38185">
                    <a:moveTo>
                      <a:pt x="50190" y="1073"/>
                    </a:moveTo>
                    <a:cubicBezTo>
                      <a:pt x="26937" y="-4399"/>
                      <a:pt x="526" y="11595"/>
                      <a:pt x="0" y="36953"/>
                    </a:cubicBezTo>
                    <a:cubicBezTo>
                      <a:pt x="0" y="38426"/>
                      <a:pt x="2104" y="38636"/>
                      <a:pt x="2525" y="37268"/>
                    </a:cubicBezTo>
                    <a:cubicBezTo>
                      <a:pt x="9470" y="15277"/>
                      <a:pt x="25884" y="1388"/>
                      <a:pt x="49875" y="4019"/>
                    </a:cubicBezTo>
                    <a:cubicBezTo>
                      <a:pt x="51558" y="4229"/>
                      <a:pt x="51874" y="1493"/>
                      <a:pt x="50190" y="1073"/>
                    </a:cubicBezTo>
                    <a:lnTo>
                      <a:pt x="50190" y="1073"/>
                    </a:lnTo>
                    <a:close/>
                  </a:path>
                </a:pathLst>
              </a:custGeom>
              <a:solidFill>
                <a:srgbClr val="33002C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任意多边形 20">
                <a:extLst>
                  <a:ext uri="{FF2B5EF4-FFF2-40B4-BE49-F238E27FC236}">
                    <a16:creationId xmlns:a16="http://schemas.microsoft.com/office/drawing/2014/main" id="{8743DCBA-52C2-F447-8083-A0FA5C523061}"/>
                  </a:ext>
                </a:extLst>
              </p:cNvPr>
              <p:cNvSpPr/>
              <p:nvPr/>
            </p:nvSpPr>
            <p:spPr>
              <a:xfrm>
                <a:off x="9202813" y="4576145"/>
                <a:ext cx="72751" cy="89624"/>
              </a:xfrm>
              <a:custGeom>
                <a:avLst/>
                <a:gdLst>
                  <a:gd name="connsiteX0" fmla="*/ 0 w 59104"/>
                  <a:gd name="connsiteY0" fmla="*/ 0 h 72812"/>
                  <a:gd name="connsiteX1" fmla="*/ 59029 w 59104"/>
                  <a:gd name="connsiteY1" fmla="*/ 53242 h 72812"/>
                  <a:gd name="connsiteX2" fmla="*/ 32618 w 59104"/>
                  <a:gd name="connsiteY2" fmla="*/ 72813 h 72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104" h="72812">
                    <a:moveTo>
                      <a:pt x="0" y="0"/>
                    </a:moveTo>
                    <a:cubicBezTo>
                      <a:pt x="0" y="0"/>
                      <a:pt x="61554" y="43561"/>
                      <a:pt x="59029" y="53242"/>
                    </a:cubicBezTo>
                    <a:cubicBezTo>
                      <a:pt x="54925" y="69235"/>
                      <a:pt x="32618" y="72813"/>
                      <a:pt x="32618" y="72813"/>
                    </a:cubicBezTo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任意多边形 21">
                <a:extLst>
                  <a:ext uri="{FF2B5EF4-FFF2-40B4-BE49-F238E27FC236}">
                    <a16:creationId xmlns:a16="http://schemas.microsoft.com/office/drawing/2014/main" id="{0CD23923-C74B-724C-9C88-0EFA50513B89}"/>
                  </a:ext>
                </a:extLst>
              </p:cNvPr>
              <p:cNvSpPr/>
              <p:nvPr/>
            </p:nvSpPr>
            <p:spPr>
              <a:xfrm>
                <a:off x="9180924" y="4678463"/>
                <a:ext cx="69555" cy="69458"/>
              </a:xfrm>
              <a:custGeom>
                <a:avLst/>
                <a:gdLst>
                  <a:gd name="connsiteX0" fmla="*/ 0 w 56507"/>
                  <a:gd name="connsiteY0" fmla="*/ 28094 h 56429"/>
                  <a:gd name="connsiteX1" fmla="*/ 50927 w 56507"/>
                  <a:gd name="connsiteY1" fmla="*/ 0 h 56429"/>
                  <a:gd name="connsiteX2" fmla="*/ 48402 w 56507"/>
                  <a:gd name="connsiteY2" fmla="*/ 51769 h 56429"/>
                  <a:gd name="connsiteX3" fmla="*/ 0 w 56507"/>
                  <a:gd name="connsiteY3" fmla="*/ 28094 h 56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507" h="56429">
                    <a:moveTo>
                      <a:pt x="0" y="28094"/>
                    </a:moveTo>
                    <a:lnTo>
                      <a:pt x="50927" y="0"/>
                    </a:lnTo>
                    <a:cubicBezTo>
                      <a:pt x="50927" y="0"/>
                      <a:pt x="65026" y="42299"/>
                      <a:pt x="48402" y="51769"/>
                    </a:cubicBezTo>
                    <a:cubicBezTo>
                      <a:pt x="16204" y="70182"/>
                      <a:pt x="0" y="28094"/>
                      <a:pt x="0" y="280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任意多边形 22">
                <a:extLst>
                  <a:ext uri="{FF2B5EF4-FFF2-40B4-BE49-F238E27FC236}">
                    <a16:creationId xmlns:a16="http://schemas.microsoft.com/office/drawing/2014/main" id="{840C707D-986C-914D-84A6-9266F024B426}"/>
                  </a:ext>
                </a:extLst>
              </p:cNvPr>
              <p:cNvSpPr/>
              <p:nvPr/>
            </p:nvSpPr>
            <p:spPr>
              <a:xfrm>
                <a:off x="8872547" y="4873512"/>
                <a:ext cx="343087" cy="131525"/>
              </a:xfrm>
              <a:custGeom>
                <a:avLst/>
                <a:gdLst>
                  <a:gd name="connsiteX0" fmla="*/ 0 w 278730"/>
                  <a:gd name="connsiteY0" fmla="*/ 101643 h 106853"/>
                  <a:gd name="connsiteX1" fmla="*/ 32724 w 278730"/>
                  <a:gd name="connsiteY1" fmla="*/ 0 h 106853"/>
                  <a:gd name="connsiteX2" fmla="*/ 278730 w 278730"/>
                  <a:gd name="connsiteY2" fmla="*/ 22202 h 106853"/>
                  <a:gd name="connsiteX3" fmla="*/ 278730 w 278730"/>
                  <a:gd name="connsiteY3" fmla="*/ 77653 h 106853"/>
                  <a:gd name="connsiteX4" fmla="*/ 0 w 278730"/>
                  <a:gd name="connsiteY4" fmla="*/ 101643 h 106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8730" h="106853">
                    <a:moveTo>
                      <a:pt x="0" y="101643"/>
                    </a:moveTo>
                    <a:lnTo>
                      <a:pt x="32724" y="0"/>
                    </a:lnTo>
                    <a:lnTo>
                      <a:pt x="278730" y="22202"/>
                    </a:lnTo>
                    <a:lnTo>
                      <a:pt x="278730" y="77653"/>
                    </a:lnTo>
                    <a:cubicBezTo>
                      <a:pt x="278835" y="77653"/>
                      <a:pt x="135735" y="121635"/>
                      <a:pt x="0" y="10164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D4A0"/>
                  </a:gs>
                  <a:gs pos="100000">
                    <a:srgbClr val="FC8A42"/>
                  </a:gs>
                </a:gsLst>
                <a:lin ang="5400000" scaled="0"/>
              </a:gra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任意多边形 23">
                <a:extLst>
                  <a:ext uri="{FF2B5EF4-FFF2-40B4-BE49-F238E27FC236}">
                    <a16:creationId xmlns:a16="http://schemas.microsoft.com/office/drawing/2014/main" id="{639A1FD2-58CE-BE49-9690-F12226A8AFC6}"/>
                  </a:ext>
                </a:extLst>
              </p:cNvPr>
              <p:cNvSpPr/>
              <p:nvPr/>
            </p:nvSpPr>
            <p:spPr>
              <a:xfrm>
                <a:off x="8680864" y="4969095"/>
                <a:ext cx="1029648" cy="1521937"/>
              </a:xfrm>
              <a:custGeom>
                <a:avLst/>
                <a:gdLst>
                  <a:gd name="connsiteX0" fmla="*/ 434562 w 836505"/>
                  <a:gd name="connsiteY0" fmla="*/ 0 h 1236450"/>
                  <a:gd name="connsiteX1" fmla="*/ 836506 w 836505"/>
                  <a:gd name="connsiteY1" fmla="*/ 806097 h 1236450"/>
                  <a:gd name="connsiteX2" fmla="*/ 88491 w 836505"/>
                  <a:gd name="connsiteY2" fmla="*/ 1236450 h 1236450"/>
                  <a:gd name="connsiteX3" fmla="*/ 0 w 836505"/>
                  <a:gd name="connsiteY3" fmla="*/ 478439 h 1236450"/>
                  <a:gd name="connsiteX4" fmla="*/ 155727 w 836505"/>
                  <a:gd name="connsiteY4" fmla="*/ 23990 h 1236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505" h="1236450">
                    <a:moveTo>
                      <a:pt x="434562" y="0"/>
                    </a:moveTo>
                    <a:cubicBezTo>
                      <a:pt x="633219" y="144784"/>
                      <a:pt x="836506" y="806097"/>
                      <a:pt x="836506" y="806097"/>
                    </a:cubicBezTo>
                    <a:cubicBezTo>
                      <a:pt x="652685" y="1009173"/>
                      <a:pt x="88491" y="1236450"/>
                      <a:pt x="88491" y="1236450"/>
                    </a:cubicBezTo>
                    <a:cubicBezTo>
                      <a:pt x="88491" y="1236450"/>
                      <a:pt x="0" y="753592"/>
                      <a:pt x="0" y="478439"/>
                    </a:cubicBezTo>
                    <a:cubicBezTo>
                      <a:pt x="0" y="203287"/>
                      <a:pt x="155727" y="23990"/>
                      <a:pt x="155727" y="23990"/>
                    </a:cubicBezTo>
                  </a:path>
                </a:pathLst>
              </a:custGeom>
              <a:gradFill>
                <a:gsLst>
                  <a:gs pos="0">
                    <a:srgbClr val="FFD4A0"/>
                  </a:gs>
                  <a:gs pos="100000">
                    <a:srgbClr val="FC8A42"/>
                  </a:gs>
                </a:gsLst>
                <a:lin ang="5400000" scaled="0"/>
              </a:gra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" name="任意多边形 24">
                <a:extLst>
                  <a:ext uri="{FF2B5EF4-FFF2-40B4-BE49-F238E27FC236}">
                    <a16:creationId xmlns:a16="http://schemas.microsoft.com/office/drawing/2014/main" id="{FEFFB10F-82A8-6447-B6BA-632DC4990202}"/>
                  </a:ext>
                </a:extLst>
              </p:cNvPr>
              <p:cNvSpPr/>
              <p:nvPr/>
            </p:nvSpPr>
            <p:spPr>
              <a:xfrm>
                <a:off x="9329867" y="5093817"/>
                <a:ext cx="270428" cy="552772"/>
              </a:xfrm>
              <a:custGeom>
                <a:avLst/>
                <a:gdLst>
                  <a:gd name="connsiteX0" fmla="*/ 219701 w 219701"/>
                  <a:gd name="connsiteY0" fmla="*/ 449083 h 449082"/>
                  <a:gd name="connsiteX1" fmla="*/ 0 w 219701"/>
                  <a:gd name="connsiteY1" fmla="*/ 0 h 449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9701" h="449082">
                    <a:moveTo>
                      <a:pt x="219701" y="449083"/>
                    </a:moveTo>
                    <a:cubicBezTo>
                      <a:pt x="219701" y="449083"/>
                      <a:pt x="90700" y="114059"/>
                      <a:pt x="0" y="0"/>
                    </a:cubicBezTo>
                  </a:path>
                </a:pathLst>
              </a:custGeom>
              <a:noFill/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任意多边形 25">
                <a:extLst>
                  <a:ext uri="{FF2B5EF4-FFF2-40B4-BE49-F238E27FC236}">
                    <a16:creationId xmlns:a16="http://schemas.microsoft.com/office/drawing/2014/main" id="{0E7F645F-B9C2-2345-8EA7-4AD586F7D8BE}"/>
                  </a:ext>
                </a:extLst>
              </p:cNvPr>
              <p:cNvSpPr/>
              <p:nvPr/>
            </p:nvSpPr>
            <p:spPr>
              <a:xfrm>
                <a:off x="8789787" y="5961183"/>
                <a:ext cx="920725" cy="529718"/>
              </a:xfrm>
              <a:custGeom>
                <a:avLst/>
                <a:gdLst>
                  <a:gd name="connsiteX0" fmla="*/ 0 w 748014"/>
                  <a:gd name="connsiteY0" fmla="*/ 430354 h 430353"/>
                  <a:gd name="connsiteX1" fmla="*/ 748015 w 748014"/>
                  <a:gd name="connsiteY1" fmla="*/ 0 h 430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48014" h="430353">
                    <a:moveTo>
                      <a:pt x="0" y="430354"/>
                    </a:moveTo>
                    <a:cubicBezTo>
                      <a:pt x="0" y="430354"/>
                      <a:pt x="513793" y="234327"/>
                      <a:pt x="748015" y="0"/>
                    </a:cubicBezTo>
                  </a:path>
                </a:pathLst>
              </a:custGeom>
              <a:noFill/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任意多边形 26">
                <a:extLst>
                  <a:ext uri="{FF2B5EF4-FFF2-40B4-BE49-F238E27FC236}">
                    <a16:creationId xmlns:a16="http://schemas.microsoft.com/office/drawing/2014/main" id="{86791B8E-9FAB-CB4E-9F72-D841726BD4B4}"/>
                  </a:ext>
                </a:extLst>
              </p:cNvPr>
              <p:cNvSpPr/>
              <p:nvPr/>
            </p:nvSpPr>
            <p:spPr>
              <a:xfrm>
                <a:off x="8822943" y="6407624"/>
                <a:ext cx="11268" cy="63850"/>
              </a:xfrm>
              <a:custGeom>
                <a:avLst/>
                <a:gdLst>
                  <a:gd name="connsiteX0" fmla="*/ 9154 w 9154"/>
                  <a:gd name="connsiteY0" fmla="*/ 51874 h 51873"/>
                  <a:gd name="connsiteX1" fmla="*/ 0 w 9154"/>
                  <a:gd name="connsiteY1" fmla="*/ 0 h 5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54" h="51873">
                    <a:moveTo>
                      <a:pt x="9154" y="51874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任意多边形 27">
                <a:extLst>
                  <a:ext uri="{FF2B5EF4-FFF2-40B4-BE49-F238E27FC236}">
                    <a16:creationId xmlns:a16="http://schemas.microsoft.com/office/drawing/2014/main" id="{1E5A0B02-7F28-E740-8A89-74496BDFDD4E}"/>
                  </a:ext>
                </a:extLst>
              </p:cNvPr>
              <p:cNvSpPr/>
              <p:nvPr/>
            </p:nvSpPr>
            <p:spPr>
              <a:xfrm>
                <a:off x="8890421" y="6380296"/>
                <a:ext cx="11268" cy="63721"/>
              </a:xfrm>
              <a:custGeom>
                <a:avLst/>
                <a:gdLst>
                  <a:gd name="connsiteX0" fmla="*/ 9154 w 9154"/>
                  <a:gd name="connsiteY0" fmla="*/ 51769 h 51768"/>
                  <a:gd name="connsiteX1" fmla="*/ 0 w 9154"/>
                  <a:gd name="connsiteY1" fmla="*/ 0 h 5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54" h="51768">
                    <a:moveTo>
                      <a:pt x="9154" y="51769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任意多边形 28">
                <a:extLst>
                  <a:ext uri="{FF2B5EF4-FFF2-40B4-BE49-F238E27FC236}">
                    <a16:creationId xmlns:a16="http://schemas.microsoft.com/office/drawing/2014/main" id="{493D1ED5-F355-7148-81A9-745CF900E0CB}"/>
                  </a:ext>
                </a:extLst>
              </p:cNvPr>
              <p:cNvSpPr/>
              <p:nvPr/>
            </p:nvSpPr>
            <p:spPr>
              <a:xfrm>
                <a:off x="8786403" y="5381083"/>
                <a:ext cx="89641" cy="1071741"/>
              </a:xfrm>
              <a:custGeom>
                <a:avLst/>
                <a:gdLst>
                  <a:gd name="connsiteX0" fmla="*/ 72826 w 72826"/>
                  <a:gd name="connsiteY0" fmla="*/ 870702 h 870702"/>
                  <a:gd name="connsiteX1" fmla="*/ 18006 w 72826"/>
                  <a:gd name="connsiteY1" fmla="*/ 0 h 87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826" h="870702">
                    <a:moveTo>
                      <a:pt x="72826" y="870702"/>
                    </a:moveTo>
                    <a:cubicBezTo>
                      <a:pt x="72826" y="870702"/>
                      <a:pt x="-43653" y="225067"/>
                      <a:pt x="18006" y="0"/>
                    </a:cubicBezTo>
                  </a:path>
                </a:pathLst>
              </a:custGeom>
              <a:noFill/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任意多边形 29">
                <a:extLst>
                  <a:ext uri="{FF2B5EF4-FFF2-40B4-BE49-F238E27FC236}">
                    <a16:creationId xmlns:a16="http://schemas.microsoft.com/office/drawing/2014/main" id="{BCFE5C7D-1953-AB4A-B5E5-D6B199A9AC5E}"/>
                  </a:ext>
                </a:extLst>
              </p:cNvPr>
              <p:cNvSpPr/>
              <p:nvPr/>
            </p:nvSpPr>
            <p:spPr>
              <a:xfrm>
                <a:off x="8951552" y="6354781"/>
                <a:ext cx="17614" cy="56856"/>
              </a:xfrm>
              <a:custGeom>
                <a:avLst/>
                <a:gdLst>
                  <a:gd name="connsiteX0" fmla="*/ 14310 w 14310"/>
                  <a:gd name="connsiteY0" fmla="*/ 46192 h 46191"/>
                  <a:gd name="connsiteX1" fmla="*/ 0 w 14310"/>
                  <a:gd name="connsiteY1" fmla="*/ 0 h 46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310" h="46191">
                    <a:moveTo>
                      <a:pt x="14310" y="46192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任意多边形 30">
                <a:extLst>
                  <a:ext uri="{FF2B5EF4-FFF2-40B4-BE49-F238E27FC236}">
                    <a16:creationId xmlns:a16="http://schemas.microsoft.com/office/drawing/2014/main" id="{6A147A07-D82D-CB45-88CC-FF520F144B65}"/>
                  </a:ext>
                </a:extLst>
              </p:cNvPr>
              <p:cNvSpPr/>
              <p:nvPr/>
            </p:nvSpPr>
            <p:spPr>
              <a:xfrm>
                <a:off x="9019288" y="6323828"/>
                <a:ext cx="17225" cy="57893"/>
              </a:xfrm>
              <a:custGeom>
                <a:avLst/>
                <a:gdLst>
                  <a:gd name="connsiteX0" fmla="*/ 0 w 13994"/>
                  <a:gd name="connsiteY0" fmla="*/ 0 h 47033"/>
                  <a:gd name="connsiteX1" fmla="*/ 13994 w 13994"/>
                  <a:gd name="connsiteY1" fmla="*/ 47034 h 47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994" h="47033">
                    <a:moveTo>
                      <a:pt x="0" y="0"/>
                    </a:moveTo>
                    <a:lnTo>
                      <a:pt x="13994" y="47034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任意多边形 31">
                <a:extLst>
                  <a:ext uri="{FF2B5EF4-FFF2-40B4-BE49-F238E27FC236}">
                    <a16:creationId xmlns:a16="http://schemas.microsoft.com/office/drawing/2014/main" id="{6A7998E0-CC25-454F-9F46-0CA40F78A57D}"/>
                  </a:ext>
                </a:extLst>
              </p:cNvPr>
              <p:cNvSpPr/>
              <p:nvPr/>
            </p:nvSpPr>
            <p:spPr>
              <a:xfrm>
                <a:off x="9084694" y="6295981"/>
                <a:ext cx="19297" cy="55821"/>
              </a:xfrm>
              <a:custGeom>
                <a:avLst/>
                <a:gdLst>
                  <a:gd name="connsiteX0" fmla="*/ 15678 w 15677"/>
                  <a:gd name="connsiteY0" fmla="*/ 45350 h 45350"/>
                  <a:gd name="connsiteX1" fmla="*/ 0 w 15677"/>
                  <a:gd name="connsiteY1" fmla="*/ 0 h 4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77" h="45350">
                    <a:moveTo>
                      <a:pt x="15678" y="45350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任意多边形 32">
                <a:extLst>
                  <a:ext uri="{FF2B5EF4-FFF2-40B4-BE49-F238E27FC236}">
                    <a16:creationId xmlns:a16="http://schemas.microsoft.com/office/drawing/2014/main" id="{839634BC-73A1-4B4F-B5F6-0778C97F6C0E}"/>
                  </a:ext>
                </a:extLst>
              </p:cNvPr>
              <p:cNvSpPr/>
              <p:nvPr/>
            </p:nvSpPr>
            <p:spPr>
              <a:xfrm>
                <a:off x="9151395" y="6260105"/>
                <a:ext cx="18262" cy="56727"/>
              </a:xfrm>
              <a:custGeom>
                <a:avLst/>
                <a:gdLst>
                  <a:gd name="connsiteX0" fmla="*/ 14836 w 14836"/>
                  <a:gd name="connsiteY0" fmla="*/ 46087 h 46086"/>
                  <a:gd name="connsiteX1" fmla="*/ 0 w 14836"/>
                  <a:gd name="connsiteY1" fmla="*/ 0 h 46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836" h="46086">
                    <a:moveTo>
                      <a:pt x="14836" y="46087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任意多边形 33">
                <a:extLst>
                  <a:ext uri="{FF2B5EF4-FFF2-40B4-BE49-F238E27FC236}">
                    <a16:creationId xmlns:a16="http://schemas.microsoft.com/office/drawing/2014/main" id="{FE906ED4-EE2E-D648-A274-4B43B7DEF3DF}"/>
                  </a:ext>
                </a:extLst>
              </p:cNvPr>
              <p:cNvSpPr/>
              <p:nvPr/>
            </p:nvSpPr>
            <p:spPr>
              <a:xfrm>
                <a:off x="9213562" y="6225136"/>
                <a:ext cx="23441" cy="57893"/>
              </a:xfrm>
              <a:custGeom>
                <a:avLst/>
                <a:gdLst>
                  <a:gd name="connsiteX0" fmla="*/ 19045 w 19044"/>
                  <a:gd name="connsiteY0" fmla="*/ 47034 h 47033"/>
                  <a:gd name="connsiteX1" fmla="*/ 0 w 19044"/>
                  <a:gd name="connsiteY1" fmla="*/ 0 h 47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044" h="47033">
                    <a:moveTo>
                      <a:pt x="19045" y="47034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任意多边形 34">
                <a:extLst>
                  <a:ext uri="{FF2B5EF4-FFF2-40B4-BE49-F238E27FC236}">
                    <a16:creationId xmlns:a16="http://schemas.microsoft.com/office/drawing/2014/main" id="{BBA1B3DE-D783-8E4C-BF32-5F9935542AEB}"/>
                  </a:ext>
                </a:extLst>
              </p:cNvPr>
              <p:cNvSpPr/>
              <p:nvPr/>
            </p:nvSpPr>
            <p:spPr>
              <a:xfrm>
                <a:off x="9284406" y="6191204"/>
                <a:ext cx="18131" cy="56987"/>
              </a:xfrm>
              <a:custGeom>
                <a:avLst/>
                <a:gdLst>
                  <a:gd name="connsiteX0" fmla="*/ 14731 w 14730"/>
                  <a:gd name="connsiteY0" fmla="*/ 46297 h 46297"/>
                  <a:gd name="connsiteX1" fmla="*/ 0 w 14730"/>
                  <a:gd name="connsiteY1" fmla="*/ 0 h 4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730" h="46297">
                    <a:moveTo>
                      <a:pt x="14731" y="46297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任意多边形 35">
                <a:extLst>
                  <a:ext uri="{FF2B5EF4-FFF2-40B4-BE49-F238E27FC236}">
                    <a16:creationId xmlns:a16="http://schemas.microsoft.com/office/drawing/2014/main" id="{4B90B7CE-2988-9A49-BBCB-E7EE360A59A7}"/>
                  </a:ext>
                </a:extLst>
              </p:cNvPr>
              <p:cNvSpPr/>
              <p:nvPr/>
            </p:nvSpPr>
            <p:spPr>
              <a:xfrm>
                <a:off x="9350589" y="6155587"/>
                <a:ext cx="17484" cy="57505"/>
              </a:xfrm>
              <a:custGeom>
                <a:avLst/>
                <a:gdLst>
                  <a:gd name="connsiteX0" fmla="*/ 14205 w 14204"/>
                  <a:gd name="connsiteY0" fmla="*/ 46718 h 46718"/>
                  <a:gd name="connsiteX1" fmla="*/ 0 w 14204"/>
                  <a:gd name="connsiteY1" fmla="*/ 0 h 46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04" h="46718">
                    <a:moveTo>
                      <a:pt x="14205" y="46718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任意多边形 36">
                <a:extLst>
                  <a:ext uri="{FF2B5EF4-FFF2-40B4-BE49-F238E27FC236}">
                    <a16:creationId xmlns:a16="http://schemas.microsoft.com/office/drawing/2014/main" id="{F149EC8A-6544-3448-A6BF-97838C8D1462}"/>
                  </a:ext>
                </a:extLst>
              </p:cNvPr>
              <p:cNvSpPr/>
              <p:nvPr/>
            </p:nvSpPr>
            <p:spPr>
              <a:xfrm>
                <a:off x="9412498" y="6114530"/>
                <a:ext cx="21240" cy="53748"/>
              </a:xfrm>
              <a:custGeom>
                <a:avLst/>
                <a:gdLst>
                  <a:gd name="connsiteX0" fmla="*/ 17256 w 17256"/>
                  <a:gd name="connsiteY0" fmla="*/ 43667 h 43666"/>
                  <a:gd name="connsiteX1" fmla="*/ 0 w 17256"/>
                  <a:gd name="connsiteY1" fmla="*/ 0 h 43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256" h="43666">
                    <a:moveTo>
                      <a:pt x="17256" y="43667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任意多边形 37">
                <a:extLst>
                  <a:ext uri="{FF2B5EF4-FFF2-40B4-BE49-F238E27FC236}">
                    <a16:creationId xmlns:a16="http://schemas.microsoft.com/office/drawing/2014/main" id="{F081D898-37E0-6B43-B442-67677C734E69}"/>
                  </a:ext>
                </a:extLst>
              </p:cNvPr>
              <p:cNvSpPr/>
              <p:nvPr/>
            </p:nvSpPr>
            <p:spPr>
              <a:xfrm>
                <a:off x="9475184" y="6072308"/>
                <a:ext cx="24737" cy="55303"/>
              </a:xfrm>
              <a:custGeom>
                <a:avLst/>
                <a:gdLst>
                  <a:gd name="connsiteX0" fmla="*/ 20097 w 20097"/>
                  <a:gd name="connsiteY0" fmla="*/ 44929 h 44929"/>
                  <a:gd name="connsiteX1" fmla="*/ 0 w 20097"/>
                  <a:gd name="connsiteY1" fmla="*/ 0 h 44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97" h="44929">
                    <a:moveTo>
                      <a:pt x="20097" y="44929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" name="任意多边形 38">
                <a:extLst>
                  <a:ext uri="{FF2B5EF4-FFF2-40B4-BE49-F238E27FC236}">
                    <a16:creationId xmlns:a16="http://schemas.microsoft.com/office/drawing/2014/main" id="{0E18618D-864E-5342-8FD5-44F713F09A64}"/>
                  </a:ext>
                </a:extLst>
              </p:cNvPr>
              <p:cNvSpPr/>
              <p:nvPr/>
            </p:nvSpPr>
            <p:spPr>
              <a:xfrm>
                <a:off x="9542402" y="6024129"/>
                <a:ext cx="22275" cy="58282"/>
              </a:xfrm>
              <a:custGeom>
                <a:avLst/>
                <a:gdLst>
                  <a:gd name="connsiteX0" fmla="*/ 18098 w 18097"/>
                  <a:gd name="connsiteY0" fmla="*/ 47349 h 47349"/>
                  <a:gd name="connsiteX1" fmla="*/ 0 w 18097"/>
                  <a:gd name="connsiteY1" fmla="*/ 0 h 47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97" h="47349">
                    <a:moveTo>
                      <a:pt x="18098" y="47349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" name="任意多边形 39">
                <a:extLst>
                  <a:ext uri="{FF2B5EF4-FFF2-40B4-BE49-F238E27FC236}">
                    <a16:creationId xmlns:a16="http://schemas.microsoft.com/office/drawing/2014/main" id="{A84C44AD-F3BE-E94C-82FC-DCE246DE5939}"/>
                  </a:ext>
                </a:extLst>
              </p:cNvPr>
              <p:cNvSpPr/>
              <p:nvPr/>
            </p:nvSpPr>
            <p:spPr>
              <a:xfrm>
                <a:off x="9604440" y="5977762"/>
                <a:ext cx="30953" cy="48827"/>
              </a:xfrm>
              <a:custGeom>
                <a:avLst/>
                <a:gdLst>
                  <a:gd name="connsiteX0" fmla="*/ 25148 w 25147"/>
                  <a:gd name="connsiteY0" fmla="*/ 39668 h 39668"/>
                  <a:gd name="connsiteX1" fmla="*/ 0 w 25147"/>
                  <a:gd name="connsiteY1" fmla="*/ 0 h 39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147" h="39668">
                    <a:moveTo>
                      <a:pt x="25148" y="39668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" name="任意多边形 40">
                <a:extLst>
                  <a:ext uri="{FF2B5EF4-FFF2-40B4-BE49-F238E27FC236}">
                    <a16:creationId xmlns:a16="http://schemas.microsoft.com/office/drawing/2014/main" id="{3FA8A401-9E3D-5448-AA57-06A51EA81597}"/>
                  </a:ext>
                </a:extLst>
              </p:cNvPr>
              <p:cNvSpPr/>
              <p:nvPr/>
            </p:nvSpPr>
            <p:spPr>
              <a:xfrm>
                <a:off x="9672695" y="5926602"/>
                <a:ext cx="17743" cy="51158"/>
              </a:xfrm>
              <a:custGeom>
                <a:avLst/>
                <a:gdLst>
                  <a:gd name="connsiteX0" fmla="*/ 14415 w 14415"/>
                  <a:gd name="connsiteY0" fmla="*/ 41562 h 41562"/>
                  <a:gd name="connsiteX1" fmla="*/ 0 w 14415"/>
                  <a:gd name="connsiteY1" fmla="*/ 0 h 41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415" h="41562">
                    <a:moveTo>
                      <a:pt x="14415" y="41562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" name="任意多边形 41">
                <a:extLst>
                  <a:ext uri="{FF2B5EF4-FFF2-40B4-BE49-F238E27FC236}">
                    <a16:creationId xmlns:a16="http://schemas.microsoft.com/office/drawing/2014/main" id="{8D0EC8B3-7FB0-E348-B58F-BAED38277F4D}"/>
                  </a:ext>
                </a:extLst>
              </p:cNvPr>
              <p:cNvSpPr/>
              <p:nvPr/>
            </p:nvSpPr>
            <p:spPr>
              <a:xfrm>
                <a:off x="8912827" y="4873383"/>
                <a:ext cx="302936" cy="27456"/>
              </a:xfrm>
              <a:custGeom>
                <a:avLst/>
                <a:gdLst>
                  <a:gd name="connsiteX0" fmla="*/ 0 w 246111"/>
                  <a:gd name="connsiteY0" fmla="*/ 0 h 22306"/>
                  <a:gd name="connsiteX1" fmla="*/ 246112 w 246111"/>
                  <a:gd name="connsiteY1" fmla="*/ 22307 h 22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6111" h="22306">
                    <a:moveTo>
                      <a:pt x="0" y="0"/>
                    </a:moveTo>
                    <a:lnTo>
                      <a:pt x="246112" y="22307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5" name="任意多边形 42">
                <a:extLst>
                  <a:ext uri="{FF2B5EF4-FFF2-40B4-BE49-F238E27FC236}">
                    <a16:creationId xmlns:a16="http://schemas.microsoft.com/office/drawing/2014/main" id="{53E4FA95-4B80-BA4A-9AF4-3EB54A52983E}"/>
                  </a:ext>
                </a:extLst>
              </p:cNvPr>
              <p:cNvSpPr/>
              <p:nvPr/>
            </p:nvSpPr>
            <p:spPr>
              <a:xfrm>
                <a:off x="8923189" y="4953941"/>
                <a:ext cx="292575" cy="20110"/>
              </a:xfrm>
              <a:custGeom>
                <a:avLst/>
                <a:gdLst>
                  <a:gd name="connsiteX0" fmla="*/ 0 w 237693"/>
                  <a:gd name="connsiteY0" fmla="*/ 0 h 16338"/>
                  <a:gd name="connsiteX1" fmla="*/ 237694 w 237693"/>
                  <a:gd name="connsiteY1" fmla="*/ 10101 h 16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693" h="16338">
                    <a:moveTo>
                      <a:pt x="0" y="0"/>
                    </a:moveTo>
                    <a:cubicBezTo>
                      <a:pt x="0" y="0"/>
                      <a:pt x="114691" y="28620"/>
                      <a:pt x="237694" y="10101"/>
                    </a:cubicBezTo>
                  </a:path>
                </a:pathLst>
              </a:custGeom>
              <a:noFill/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任意多边形 43">
                <a:extLst>
                  <a:ext uri="{FF2B5EF4-FFF2-40B4-BE49-F238E27FC236}">
                    <a16:creationId xmlns:a16="http://schemas.microsoft.com/office/drawing/2014/main" id="{27775FF8-4C5C-A843-AE48-C98CFEBA2812}"/>
                  </a:ext>
                </a:extLst>
              </p:cNvPr>
              <p:cNvSpPr/>
              <p:nvPr/>
            </p:nvSpPr>
            <p:spPr>
              <a:xfrm>
                <a:off x="8936010" y="4875714"/>
                <a:ext cx="2461" cy="36523"/>
              </a:xfrm>
              <a:custGeom>
                <a:avLst/>
                <a:gdLst>
                  <a:gd name="connsiteX0" fmla="*/ 1999 w 1999"/>
                  <a:gd name="connsiteY0" fmla="*/ 0 h 29672"/>
                  <a:gd name="connsiteX1" fmla="*/ 0 w 1999"/>
                  <a:gd name="connsiteY1" fmla="*/ 29672 h 29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9" h="29672">
                    <a:moveTo>
                      <a:pt x="1999" y="0"/>
                    </a:moveTo>
                    <a:lnTo>
                      <a:pt x="0" y="29672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任意多边形 44">
                <a:extLst>
                  <a:ext uri="{FF2B5EF4-FFF2-40B4-BE49-F238E27FC236}">
                    <a16:creationId xmlns:a16="http://schemas.microsoft.com/office/drawing/2014/main" id="{98B169A9-13AC-5947-9BB2-949A095808FA}"/>
                  </a:ext>
                </a:extLst>
              </p:cNvPr>
              <p:cNvSpPr/>
              <p:nvPr/>
            </p:nvSpPr>
            <p:spPr>
              <a:xfrm>
                <a:off x="8980046" y="4881412"/>
                <a:ext cx="2461" cy="36523"/>
              </a:xfrm>
              <a:custGeom>
                <a:avLst/>
                <a:gdLst>
                  <a:gd name="connsiteX0" fmla="*/ 1999 w 1999"/>
                  <a:gd name="connsiteY0" fmla="*/ 0 h 29672"/>
                  <a:gd name="connsiteX1" fmla="*/ 0 w 1999"/>
                  <a:gd name="connsiteY1" fmla="*/ 29672 h 29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9" h="29672">
                    <a:moveTo>
                      <a:pt x="1999" y="0"/>
                    </a:moveTo>
                    <a:lnTo>
                      <a:pt x="0" y="29672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" name="任意多边形 45">
                <a:extLst>
                  <a:ext uri="{FF2B5EF4-FFF2-40B4-BE49-F238E27FC236}">
                    <a16:creationId xmlns:a16="http://schemas.microsoft.com/office/drawing/2014/main" id="{4AB9B15F-6439-8D47-A149-283ED5BCF0C9}"/>
                  </a:ext>
                </a:extLst>
              </p:cNvPr>
              <p:cNvSpPr/>
              <p:nvPr/>
            </p:nvSpPr>
            <p:spPr>
              <a:xfrm>
                <a:off x="9024081" y="4887111"/>
                <a:ext cx="2330" cy="36523"/>
              </a:xfrm>
              <a:custGeom>
                <a:avLst/>
                <a:gdLst>
                  <a:gd name="connsiteX0" fmla="*/ 1894 w 1893"/>
                  <a:gd name="connsiteY0" fmla="*/ 0 h 29672"/>
                  <a:gd name="connsiteX1" fmla="*/ 0 w 1893"/>
                  <a:gd name="connsiteY1" fmla="*/ 29672 h 29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93" h="29672">
                    <a:moveTo>
                      <a:pt x="1894" y="0"/>
                    </a:moveTo>
                    <a:lnTo>
                      <a:pt x="0" y="29672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" name="任意多边形 46">
                <a:extLst>
                  <a:ext uri="{FF2B5EF4-FFF2-40B4-BE49-F238E27FC236}">
                    <a16:creationId xmlns:a16="http://schemas.microsoft.com/office/drawing/2014/main" id="{7C7B87E5-860A-9149-A7FD-1562A43150D2}"/>
                  </a:ext>
                </a:extLst>
              </p:cNvPr>
              <p:cNvSpPr/>
              <p:nvPr/>
            </p:nvSpPr>
            <p:spPr>
              <a:xfrm>
                <a:off x="9070448" y="4889572"/>
                <a:ext cx="2461" cy="36394"/>
              </a:xfrm>
              <a:custGeom>
                <a:avLst/>
                <a:gdLst>
                  <a:gd name="connsiteX0" fmla="*/ 1999 w 1999"/>
                  <a:gd name="connsiteY0" fmla="*/ 0 h 29567"/>
                  <a:gd name="connsiteX1" fmla="*/ 0 w 1999"/>
                  <a:gd name="connsiteY1" fmla="*/ 29567 h 29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9" h="29567">
                    <a:moveTo>
                      <a:pt x="1999" y="0"/>
                    </a:moveTo>
                    <a:lnTo>
                      <a:pt x="0" y="29567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0" name="任意多边形 47">
                <a:extLst>
                  <a:ext uri="{FF2B5EF4-FFF2-40B4-BE49-F238E27FC236}">
                    <a16:creationId xmlns:a16="http://schemas.microsoft.com/office/drawing/2014/main" id="{79783021-418A-D54D-A7C8-C0A712019267}"/>
                  </a:ext>
                </a:extLst>
              </p:cNvPr>
              <p:cNvSpPr/>
              <p:nvPr/>
            </p:nvSpPr>
            <p:spPr>
              <a:xfrm>
                <a:off x="9114483" y="4891774"/>
                <a:ext cx="2461" cy="36523"/>
              </a:xfrm>
              <a:custGeom>
                <a:avLst/>
                <a:gdLst>
                  <a:gd name="connsiteX0" fmla="*/ 1999 w 1999"/>
                  <a:gd name="connsiteY0" fmla="*/ 0 h 29672"/>
                  <a:gd name="connsiteX1" fmla="*/ 0 w 1999"/>
                  <a:gd name="connsiteY1" fmla="*/ 29672 h 29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9" h="29672">
                    <a:moveTo>
                      <a:pt x="1999" y="0"/>
                    </a:moveTo>
                    <a:lnTo>
                      <a:pt x="0" y="29672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1" name="任意多边形 48">
                <a:extLst>
                  <a:ext uri="{FF2B5EF4-FFF2-40B4-BE49-F238E27FC236}">
                    <a16:creationId xmlns:a16="http://schemas.microsoft.com/office/drawing/2014/main" id="{B141C57D-5351-F14A-BE45-06662A2B6A88}"/>
                  </a:ext>
                </a:extLst>
              </p:cNvPr>
              <p:cNvSpPr/>
              <p:nvPr/>
            </p:nvSpPr>
            <p:spPr>
              <a:xfrm>
                <a:off x="9156058" y="4896695"/>
                <a:ext cx="2461" cy="36523"/>
              </a:xfrm>
              <a:custGeom>
                <a:avLst/>
                <a:gdLst>
                  <a:gd name="connsiteX0" fmla="*/ 1999 w 1999"/>
                  <a:gd name="connsiteY0" fmla="*/ 0 h 29672"/>
                  <a:gd name="connsiteX1" fmla="*/ 0 w 1999"/>
                  <a:gd name="connsiteY1" fmla="*/ 29672 h 29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9" h="29672">
                    <a:moveTo>
                      <a:pt x="1999" y="0"/>
                    </a:moveTo>
                    <a:lnTo>
                      <a:pt x="0" y="29672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2" name="任意多边形 49">
                <a:extLst>
                  <a:ext uri="{FF2B5EF4-FFF2-40B4-BE49-F238E27FC236}">
                    <a16:creationId xmlns:a16="http://schemas.microsoft.com/office/drawing/2014/main" id="{0616D959-0102-7F4D-B2E4-0C41BE5D04F5}"/>
                  </a:ext>
                </a:extLst>
              </p:cNvPr>
              <p:cNvSpPr/>
              <p:nvPr/>
            </p:nvSpPr>
            <p:spPr>
              <a:xfrm>
                <a:off x="9200480" y="4899674"/>
                <a:ext cx="2461" cy="36523"/>
              </a:xfrm>
              <a:custGeom>
                <a:avLst/>
                <a:gdLst>
                  <a:gd name="connsiteX0" fmla="*/ 1999 w 1999"/>
                  <a:gd name="connsiteY0" fmla="*/ 0 h 29672"/>
                  <a:gd name="connsiteX1" fmla="*/ 0 w 1999"/>
                  <a:gd name="connsiteY1" fmla="*/ 29672 h 29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9" h="29672">
                    <a:moveTo>
                      <a:pt x="1999" y="0"/>
                    </a:moveTo>
                    <a:lnTo>
                      <a:pt x="0" y="29672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86AEC229-ABFB-2849-9B6B-5CE703DD3E25}"/>
                  </a:ext>
                </a:extLst>
              </p:cNvPr>
              <p:cNvGrpSpPr/>
              <p:nvPr/>
            </p:nvGrpSpPr>
            <p:grpSpPr>
              <a:xfrm>
                <a:off x="10331931" y="6174239"/>
                <a:ext cx="641750" cy="643304"/>
                <a:chOff x="14198456" y="5195558"/>
                <a:chExt cx="521369" cy="522632"/>
              </a:xfrm>
            </p:grpSpPr>
            <p:sp>
              <p:nvSpPr>
                <p:cNvPr id="88" name="任意多边形 85">
                  <a:extLst>
                    <a:ext uri="{FF2B5EF4-FFF2-40B4-BE49-F238E27FC236}">
                      <a16:creationId xmlns:a16="http://schemas.microsoft.com/office/drawing/2014/main" id="{A2ACA7DE-AEE2-1448-9FE4-E2B01C75F759}"/>
                    </a:ext>
                  </a:extLst>
                </p:cNvPr>
                <p:cNvSpPr/>
                <p:nvPr/>
              </p:nvSpPr>
              <p:spPr>
                <a:xfrm>
                  <a:off x="14303150" y="5665895"/>
                  <a:ext cx="416674" cy="52294"/>
                </a:xfrm>
                <a:custGeom>
                  <a:avLst/>
                  <a:gdLst>
                    <a:gd name="connsiteX0" fmla="*/ 0 w 416674"/>
                    <a:gd name="connsiteY0" fmla="*/ 43982 h 52294"/>
                    <a:gd name="connsiteX1" fmla="*/ 0 w 416674"/>
                    <a:gd name="connsiteY1" fmla="*/ 20729 h 52294"/>
                    <a:gd name="connsiteX2" fmla="*/ 378164 w 416674"/>
                    <a:gd name="connsiteY2" fmla="*/ 20729 h 52294"/>
                    <a:gd name="connsiteX3" fmla="*/ 414044 w 416674"/>
                    <a:gd name="connsiteY3" fmla="*/ 421 h 52294"/>
                    <a:gd name="connsiteX4" fmla="*/ 416675 w 416674"/>
                    <a:gd name="connsiteY4" fmla="*/ 0 h 52294"/>
                    <a:gd name="connsiteX5" fmla="*/ 416675 w 416674"/>
                    <a:gd name="connsiteY5" fmla="*/ 37353 h 52294"/>
                    <a:gd name="connsiteX6" fmla="*/ 415202 w 416674"/>
                    <a:gd name="connsiteY6" fmla="*/ 41141 h 52294"/>
                    <a:gd name="connsiteX7" fmla="*/ 414254 w 416674"/>
                    <a:gd name="connsiteY7" fmla="*/ 42088 h 52294"/>
                    <a:gd name="connsiteX8" fmla="*/ 390790 w 416674"/>
                    <a:gd name="connsiteY8" fmla="*/ 52295 h 52294"/>
                    <a:gd name="connsiteX9" fmla="*/ 8207 w 416674"/>
                    <a:gd name="connsiteY9" fmla="*/ 52295 h 52294"/>
                    <a:gd name="connsiteX10" fmla="*/ 0 w 416674"/>
                    <a:gd name="connsiteY10" fmla="*/ 43982 h 52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16674" h="52294">
                      <a:moveTo>
                        <a:pt x="0" y="43982"/>
                      </a:moveTo>
                      <a:lnTo>
                        <a:pt x="0" y="20729"/>
                      </a:lnTo>
                      <a:lnTo>
                        <a:pt x="378164" y="20729"/>
                      </a:lnTo>
                      <a:cubicBezTo>
                        <a:pt x="392895" y="20729"/>
                        <a:pt x="406468" y="13047"/>
                        <a:pt x="414044" y="421"/>
                      </a:cubicBezTo>
                      <a:lnTo>
                        <a:pt x="416675" y="0"/>
                      </a:lnTo>
                      <a:lnTo>
                        <a:pt x="416675" y="37353"/>
                      </a:lnTo>
                      <a:cubicBezTo>
                        <a:pt x="416675" y="38721"/>
                        <a:pt x="416148" y="40089"/>
                        <a:pt x="415202" y="41141"/>
                      </a:cubicBezTo>
                      <a:lnTo>
                        <a:pt x="414254" y="42088"/>
                      </a:lnTo>
                      <a:cubicBezTo>
                        <a:pt x="408152" y="48612"/>
                        <a:pt x="399734" y="52295"/>
                        <a:pt x="390790" y="52295"/>
                      </a:cubicBezTo>
                      <a:lnTo>
                        <a:pt x="8207" y="52295"/>
                      </a:lnTo>
                      <a:cubicBezTo>
                        <a:pt x="3683" y="52189"/>
                        <a:pt x="0" y="48507"/>
                        <a:pt x="0" y="43982"/>
                      </a:cubicBezTo>
                      <a:close/>
                    </a:path>
                  </a:pathLst>
                </a:custGeom>
                <a:solidFill>
                  <a:srgbClr val="3E49E1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" name="任意多边形 86">
                  <a:extLst>
                    <a:ext uri="{FF2B5EF4-FFF2-40B4-BE49-F238E27FC236}">
                      <a16:creationId xmlns:a16="http://schemas.microsoft.com/office/drawing/2014/main" id="{455310EB-84A4-F148-A980-10534C6B924F}"/>
                    </a:ext>
                  </a:extLst>
                </p:cNvPr>
                <p:cNvSpPr/>
                <p:nvPr/>
              </p:nvSpPr>
              <p:spPr>
                <a:xfrm>
                  <a:off x="14198456" y="5195558"/>
                  <a:ext cx="509794" cy="482858"/>
                </a:xfrm>
                <a:custGeom>
                  <a:avLst/>
                  <a:gdLst>
                    <a:gd name="connsiteX0" fmla="*/ 0 w 509794"/>
                    <a:gd name="connsiteY0" fmla="*/ 88701 h 482858"/>
                    <a:gd name="connsiteX1" fmla="*/ 115638 w 509794"/>
                    <a:gd name="connsiteY1" fmla="*/ 381636 h 482858"/>
                    <a:gd name="connsiteX2" fmla="*/ 125528 w 509794"/>
                    <a:gd name="connsiteY2" fmla="*/ 482859 h 482858"/>
                    <a:gd name="connsiteX3" fmla="*/ 492223 w 509794"/>
                    <a:gd name="connsiteY3" fmla="*/ 482859 h 482858"/>
                    <a:gd name="connsiteX4" fmla="*/ 509795 w 509794"/>
                    <a:gd name="connsiteY4" fmla="*/ 465287 h 482858"/>
                    <a:gd name="connsiteX5" fmla="*/ 509795 w 509794"/>
                    <a:gd name="connsiteY5" fmla="*/ 465287 h 482858"/>
                    <a:gd name="connsiteX6" fmla="*/ 498536 w 509794"/>
                    <a:gd name="connsiteY6" fmla="*/ 448872 h 482858"/>
                    <a:gd name="connsiteX7" fmla="*/ 299353 w 509794"/>
                    <a:gd name="connsiteY7" fmla="*/ 340074 h 482858"/>
                    <a:gd name="connsiteX8" fmla="*/ 172983 w 509794"/>
                    <a:gd name="connsiteY8" fmla="*/ 0 h 482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09794" h="482858">
                      <a:moveTo>
                        <a:pt x="0" y="88701"/>
                      </a:moveTo>
                      <a:lnTo>
                        <a:pt x="115638" y="381636"/>
                      </a:lnTo>
                      <a:lnTo>
                        <a:pt x="125528" y="482859"/>
                      </a:lnTo>
                      <a:lnTo>
                        <a:pt x="492223" y="482859"/>
                      </a:lnTo>
                      <a:cubicBezTo>
                        <a:pt x="501903" y="482859"/>
                        <a:pt x="509795" y="474967"/>
                        <a:pt x="509795" y="465287"/>
                      </a:cubicBezTo>
                      <a:lnTo>
                        <a:pt x="509795" y="465287"/>
                      </a:lnTo>
                      <a:cubicBezTo>
                        <a:pt x="509795" y="458026"/>
                        <a:pt x="505376" y="451503"/>
                        <a:pt x="498536" y="448872"/>
                      </a:cubicBezTo>
                      <a:lnTo>
                        <a:pt x="299353" y="340074"/>
                      </a:lnTo>
                      <a:lnTo>
                        <a:pt x="172983" y="0"/>
                      </a:lnTo>
                    </a:path>
                  </a:pathLst>
                </a:custGeom>
                <a:solidFill>
                  <a:srgbClr val="FFA18D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" name="任意多边形 87">
                  <a:extLst>
                    <a:ext uri="{FF2B5EF4-FFF2-40B4-BE49-F238E27FC236}">
                      <a16:creationId xmlns:a16="http://schemas.microsoft.com/office/drawing/2014/main" id="{13D64F96-AB6B-6345-B662-7D907E185874}"/>
                    </a:ext>
                  </a:extLst>
                </p:cNvPr>
                <p:cNvSpPr/>
                <p:nvPr/>
              </p:nvSpPr>
              <p:spPr>
                <a:xfrm>
                  <a:off x="14303045" y="5535737"/>
                  <a:ext cx="416674" cy="150886"/>
                </a:xfrm>
                <a:custGeom>
                  <a:avLst/>
                  <a:gdLst>
                    <a:gd name="connsiteX0" fmla="*/ 194764 w 416674"/>
                    <a:gd name="connsiteY0" fmla="*/ 0 h 150886"/>
                    <a:gd name="connsiteX1" fmla="*/ 404258 w 416674"/>
                    <a:gd name="connsiteY1" fmla="*/ 108377 h 150886"/>
                    <a:gd name="connsiteX2" fmla="*/ 416674 w 416674"/>
                    <a:gd name="connsiteY2" fmla="*/ 128896 h 150886"/>
                    <a:gd name="connsiteX3" fmla="*/ 416674 w 416674"/>
                    <a:gd name="connsiteY3" fmla="*/ 128896 h 150886"/>
                    <a:gd name="connsiteX4" fmla="*/ 393421 w 416674"/>
                    <a:gd name="connsiteY4" fmla="*/ 150887 h 150886"/>
                    <a:gd name="connsiteX5" fmla="*/ 0 w 416674"/>
                    <a:gd name="connsiteY5" fmla="*/ 150887 h 150886"/>
                    <a:gd name="connsiteX6" fmla="*/ 11048 w 416674"/>
                    <a:gd name="connsiteY6" fmla="*/ 41457 h 150886"/>
                    <a:gd name="connsiteX7" fmla="*/ 194764 w 416674"/>
                    <a:gd name="connsiteY7" fmla="*/ 0 h 150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6674" h="150886">
                      <a:moveTo>
                        <a:pt x="194764" y="0"/>
                      </a:moveTo>
                      <a:lnTo>
                        <a:pt x="404258" y="108377"/>
                      </a:lnTo>
                      <a:cubicBezTo>
                        <a:pt x="411729" y="111639"/>
                        <a:pt x="416674" y="119846"/>
                        <a:pt x="416674" y="128896"/>
                      </a:cubicBezTo>
                      <a:lnTo>
                        <a:pt x="416674" y="128896"/>
                      </a:lnTo>
                      <a:cubicBezTo>
                        <a:pt x="416674" y="140996"/>
                        <a:pt x="404153" y="150887"/>
                        <a:pt x="393421" y="150887"/>
                      </a:cubicBezTo>
                      <a:lnTo>
                        <a:pt x="0" y="150887"/>
                      </a:lnTo>
                      <a:lnTo>
                        <a:pt x="11048" y="41457"/>
                      </a:lnTo>
                      <a:cubicBezTo>
                        <a:pt x="11153" y="41457"/>
                        <a:pt x="113112" y="45876"/>
                        <a:pt x="194764" y="0"/>
                      </a:cubicBezTo>
                      <a:close/>
                    </a:path>
                  </a:pathLst>
                </a:custGeom>
                <a:solidFill>
                  <a:srgbClr val="010101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" name="任意多边形 88">
                  <a:extLst>
                    <a:ext uri="{FF2B5EF4-FFF2-40B4-BE49-F238E27FC236}">
                      <a16:creationId xmlns:a16="http://schemas.microsoft.com/office/drawing/2014/main" id="{E9A27DC5-4E30-304A-A51F-844A1DB4C4A5}"/>
                    </a:ext>
                  </a:extLst>
                </p:cNvPr>
                <p:cNvSpPr/>
                <p:nvPr/>
              </p:nvSpPr>
              <p:spPr>
                <a:xfrm>
                  <a:off x="14543159" y="5565724"/>
                  <a:ext cx="25779" cy="42824"/>
                </a:xfrm>
                <a:custGeom>
                  <a:avLst/>
                  <a:gdLst>
                    <a:gd name="connsiteX0" fmla="*/ 25779 w 25779"/>
                    <a:gd name="connsiteY0" fmla="*/ 0 h 42824"/>
                    <a:gd name="connsiteX1" fmla="*/ 0 w 25779"/>
                    <a:gd name="connsiteY1" fmla="*/ 42825 h 42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779" h="42824">
                      <a:moveTo>
                        <a:pt x="25779" y="0"/>
                      </a:moveTo>
                      <a:cubicBezTo>
                        <a:pt x="15573" y="13153"/>
                        <a:pt x="6839" y="27568"/>
                        <a:pt x="0" y="42825"/>
                      </a:cubicBezTo>
                    </a:path>
                  </a:pathLst>
                </a:custGeom>
                <a:noFill/>
                <a:ln w="10519" cap="rnd">
                  <a:solidFill>
                    <a:srgbClr val="3E49E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" name="任意多边形 89">
                  <a:extLst>
                    <a:ext uri="{FF2B5EF4-FFF2-40B4-BE49-F238E27FC236}">
                      <a16:creationId xmlns:a16="http://schemas.microsoft.com/office/drawing/2014/main" id="{DB52DC3C-821D-ED4C-83DC-04604CEC41E6}"/>
                    </a:ext>
                  </a:extLst>
                </p:cNvPr>
                <p:cNvSpPr/>
                <p:nvPr/>
              </p:nvSpPr>
              <p:spPr>
                <a:xfrm>
                  <a:off x="14570517" y="5579508"/>
                  <a:ext cx="21254" cy="36406"/>
                </a:xfrm>
                <a:custGeom>
                  <a:avLst/>
                  <a:gdLst>
                    <a:gd name="connsiteX0" fmla="*/ 21255 w 21254"/>
                    <a:gd name="connsiteY0" fmla="*/ 0 h 36406"/>
                    <a:gd name="connsiteX1" fmla="*/ 0 w 21254"/>
                    <a:gd name="connsiteY1" fmla="*/ 36407 h 36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254" h="36406">
                      <a:moveTo>
                        <a:pt x="21255" y="0"/>
                      </a:moveTo>
                      <a:cubicBezTo>
                        <a:pt x="10627" y="14521"/>
                        <a:pt x="6418" y="22938"/>
                        <a:pt x="0" y="36407"/>
                      </a:cubicBezTo>
                    </a:path>
                  </a:pathLst>
                </a:custGeom>
                <a:noFill/>
                <a:ln w="10519" cap="rnd">
                  <a:solidFill>
                    <a:srgbClr val="3E49E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" name="任意多边形 90">
                  <a:extLst>
                    <a:ext uri="{FF2B5EF4-FFF2-40B4-BE49-F238E27FC236}">
                      <a16:creationId xmlns:a16="http://schemas.microsoft.com/office/drawing/2014/main" id="{21E52E9F-B511-824C-A1E6-DBC78CA3B4B0}"/>
                    </a:ext>
                  </a:extLst>
                </p:cNvPr>
                <p:cNvSpPr/>
                <p:nvPr/>
              </p:nvSpPr>
              <p:spPr>
                <a:xfrm>
                  <a:off x="14591771" y="5589610"/>
                  <a:ext cx="19255" cy="33460"/>
                </a:xfrm>
                <a:custGeom>
                  <a:avLst/>
                  <a:gdLst>
                    <a:gd name="connsiteX0" fmla="*/ 19255 w 19255"/>
                    <a:gd name="connsiteY0" fmla="*/ 0 h 33460"/>
                    <a:gd name="connsiteX1" fmla="*/ 0 w 19255"/>
                    <a:gd name="connsiteY1" fmla="*/ 33460 h 33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255" h="33460">
                      <a:moveTo>
                        <a:pt x="19255" y="0"/>
                      </a:moveTo>
                      <a:cubicBezTo>
                        <a:pt x="12100" y="9575"/>
                        <a:pt x="5577" y="22833"/>
                        <a:pt x="0" y="33460"/>
                      </a:cubicBezTo>
                    </a:path>
                  </a:pathLst>
                </a:custGeom>
                <a:noFill/>
                <a:ln w="10519" cap="rnd">
                  <a:solidFill>
                    <a:srgbClr val="3E49E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54" name="任意多边形 51">
                <a:extLst>
                  <a:ext uri="{FF2B5EF4-FFF2-40B4-BE49-F238E27FC236}">
                    <a16:creationId xmlns:a16="http://schemas.microsoft.com/office/drawing/2014/main" id="{B13F5F52-D682-5346-BFAA-1B7557B40F21}"/>
                  </a:ext>
                </a:extLst>
              </p:cNvPr>
              <p:cNvSpPr/>
              <p:nvPr/>
            </p:nvSpPr>
            <p:spPr>
              <a:xfrm>
                <a:off x="8834470" y="5661038"/>
                <a:ext cx="1851166" cy="1158188"/>
              </a:xfrm>
              <a:custGeom>
                <a:avLst/>
                <a:gdLst>
                  <a:gd name="connsiteX0" fmla="*/ 293461 w 1503921"/>
                  <a:gd name="connsiteY0" fmla="*/ 529520 h 940933"/>
                  <a:gd name="connsiteX1" fmla="*/ 988444 w 1503921"/>
                  <a:gd name="connsiteY1" fmla="*/ 3416 h 940933"/>
                  <a:gd name="connsiteX2" fmla="*/ 1503921 w 1503921"/>
                  <a:gd name="connsiteY2" fmla="*/ 675041 h 940933"/>
                  <a:gd name="connsiteX3" fmla="*/ 1176474 w 1503921"/>
                  <a:gd name="connsiteY3" fmla="*/ 786785 h 940933"/>
                  <a:gd name="connsiteX4" fmla="*/ 991496 w 1503921"/>
                  <a:gd name="connsiteY4" fmla="*/ 411989 h 940933"/>
                  <a:gd name="connsiteX5" fmla="*/ 469075 w 1503921"/>
                  <a:gd name="connsiteY5" fmla="*/ 920416 h 940933"/>
                  <a:gd name="connsiteX6" fmla="*/ 293566 w 1503921"/>
                  <a:gd name="connsiteY6" fmla="*/ 940934 h 940933"/>
                  <a:gd name="connsiteX7" fmla="*/ 0 w 1503921"/>
                  <a:gd name="connsiteY7" fmla="*/ 663782 h 940933"/>
                  <a:gd name="connsiteX8" fmla="*/ 293461 w 1503921"/>
                  <a:gd name="connsiteY8" fmla="*/ 529520 h 940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03921" h="940933">
                    <a:moveTo>
                      <a:pt x="293461" y="529520"/>
                    </a:moveTo>
                    <a:cubicBezTo>
                      <a:pt x="293461" y="529520"/>
                      <a:pt x="729812" y="58657"/>
                      <a:pt x="988444" y="3416"/>
                    </a:cubicBezTo>
                    <a:cubicBezTo>
                      <a:pt x="1265807" y="-55823"/>
                      <a:pt x="1503921" y="675041"/>
                      <a:pt x="1503921" y="675041"/>
                    </a:cubicBezTo>
                    <a:lnTo>
                      <a:pt x="1176474" y="786785"/>
                    </a:lnTo>
                    <a:lnTo>
                      <a:pt x="991496" y="411989"/>
                    </a:lnTo>
                    <a:cubicBezTo>
                      <a:pt x="991496" y="411989"/>
                      <a:pt x="769796" y="812143"/>
                      <a:pt x="469075" y="920416"/>
                    </a:cubicBezTo>
                    <a:cubicBezTo>
                      <a:pt x="412571" y="940723"/>
                      <a:pt x="353647" y="940934"/>
                      <a:pt x="293566" y="940934"/>
                    </a:cubicBezTo>
                    <a:cubicBezTo>
                      <a:pt x="87544" y="940934"/>
                      <a:pt x="6839" y="721443"/>
                      <a:pt x="0" y="663782"/>
                    </a:cubicBezTo>
                    <a:cubicBezTo>
                      <a:pt x="128896" y="612750"/>
                      <a:pt x="293461" y="529520"/>
                      <a:pt x="293461" y="529520"/>
                    </a:cubicBezTo>
                    <a:close/>
                  </a:path>
                </a:pathLst>
              </a:custGeom>
              <a:solidFill>
                <a:srgbClr val="3E49E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5" name="任意多边形 52">
                <a:extLst>
                  <a:ext uri="{FF2B5EF4-FFF2-40B4-BE49-F238E27FC236}">
                    <a16:creationId xmlns:a16="http://schemas.microsoft.com/office/drawing/2014/main" id="{EA6826BE-5DD7-2B42-8FF5-EC6BEF9D5506}"/>
                  </a:ext>
                </a:extLst>
              </p:cNvPr>
              <p:cNvSpPr/>
              <p:nvPr/>
            </p:nvSpPr>
            <p:spPr>
              <a:xfrm>
                <a:off x="9008539" y="5916927"/>
                <a:ext cx="1396825" cy="670854"/>
              </a:xfrm>
              <a:custGeom>
                <a:avLst/>
                <a:gdLst>
                  <a:gd name="connsiteX0" fmla="*/ 0 w 1134806"/>
                  <a:gd name="connsiteY0" fmla="*/ 390656 h 545014"/>
                  <a:gd name="connsiteX1" fmla="*/ 160041 w 1134806"/>
                  <a:gd name="connsiteY1" fmla="*/ 435480 h 545014"/>
                  <a:gd name="connsiteX2" fmla="*/ 835874 w 1134806"/>
                  <a:gd name="connsiteY2" fmla="*/ 181 h 545014"/>
                  <a:gd name="connsiteX3" fmla="*/ 1134807 w 1134806"/>
                  <a:gd name="connsiteY3" fmla="*/ 545015 h 545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4806" h="545014">
                    <a:moveTo>
                      <a:pt x="0" y="390656"/>
                    </a:moveTo>
                    <a:cubicBezTo>
                      <a:pt x="0" y="390656"/>
                      <a:pt x="53136" y="453157"/>
                      <a:pt x="160041" y="435480"/>
                    </a:cubicBezTo>
                    <a:cubicBezTo>
                      <a:pt x="391001" y="397285"/>
                      <a:pt x="721394" y="-9815"/>
                      <a:pt x="835874" y="181"/>
                    </a:cubicBezTo>
                    <a:cubicBezTo>
                      <a:pt x="931836" y="8494"/>
                      <a:pt x="1134807" y="545015"/>
                      <a:pt x="1134807" y="545015"/>
                    </a:cubicBezTo>
                  </a:path>
                </a:pathLst>
              </a:custGeom>
              <a:noFill/>
              <a:ln w="10519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" name="任意多边形 53">
                <a:extLst>
                  <a:ext uri="{FF2B5EF4-FFF2-40B4-BE49-F238E27FC236}">
                    <a16:creationId xmlns:a16="http://schemas.microsoft.com/office/drawing/2014/main" id="{4E2C39E2-4C75-2343-8014-B58EB745B23C}"/>
                  </a:ext>
                </a:extLst>
              </p:cNvPr>
              <p:cNvSpPr/>
              <p:nvPr/>
            </p:nvSpPr>
            <p:spPr>
              <a:xfrm>
                <a:off x="9054388" y="5882995"/>
                <a:ext cx="1401229" cy="686654"/>
              </a:xfrm>
              <a:custGeom>
                <a:avLst/>
                <a:gdLst>
                  <a:gd name="connsiteX0" fmla="*/ 0 w 1138384"/>
                  <a:gd name="connsiteY0" fmla="*/ 398652 h 557850"/>
                  <a:gd name="connsiteX1" fmla="*/ 105431 w 1138384"/>
                  <a:gd name="connsiteY1" fmla="*/ 431376 h 557850"/>
                  <a:gd name="connsiteX2" fmla="*/ 808517 w 1138384"/>
                  <a:gd name="connsiteY2" fmla="*/ 1022 h 557850"/>
                  <a:gd name="connsiteX3" fmla="*/ 1138384 w 1138384"/>
                  <a:gd name="connsiteY3" fmla="*/ 557851 h 55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8384" h="557850">
                    <a:moveTo>
                      <a:pt x="0" y="398652"/>
                    </a:moveTo>
                    <a:cubicBezTo>
                      <a:pt x="0" y="398652"/>
                      <a:pt x="40194" y="440530"/>
                      <a:pt x="105431" y="431376"/>
                    </a:cubicBezTo>
                    <a:cubicBezTo>
                      <a:pt x="323344" y="400756"/>
                      <a:pt x="662891" y="-23494"/>
                      <a:pt x="808517" y="1022"/>
                    </a:cubicBezTo>
                    <a:cubicBezTo>
                      <a:pt x="917315" y="19331"/>
                      <a:pt x="1138384" y="557851"/>
                      <a:pt x="1138384" y="557851"/>
                    </a:cubicBezTo>
                  </a:path>
                </a:pathLst>
              </a:custGeom>
              <a:noFill/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" name="任意多边形 54">
                <a:extLst>
                  <a:ext uri="{FF2B5EF4-FFF2-40B4-BE49-F238E27FC236}">
                    <a16:creationId xmlns:a16="http://schemas.microsoft.com/office/drawing/2014/main" id="{6673E734-99CA-1F4D-8D18-BC82BC64F93B}"/>
                  </a:ext>
                </a:extLst>
              </p:cNvPr>
              <p:cNvSpPr/>
              <p:nvPr/>
            </p:nvSpPr>
            <p:spPr>
              <a:xfrm>
                <a:off x="8674775" y="4411652"/>
                <a:ext cx="542669" cy="527280"/>
              </a:xfrm>
              <a:custGeom>
                <a:avLst/>
                <a:gdLst>
                  <a:gd name="connsiteX0" fmla="*/ 151518 w 440874"/>
                  <a:gd name="connsiteY0" fmla="*/ 57038 h 428371"/>
                  <a:gd name="connsiteX1" fmla="*/ 158568 w 440874"/>
                  <a:gd name="connsiteY1" fmla="*/ 47779 h 428371"/>
                  <a:gd name="connsiteX2" fmla="*/ 252320 w 440874"/>
                  <a:gd name="connsiteY2" fmla="*/ 12320 h 428371"/>
                  <a:gd name="connsiteX3" fmla="*/ 323975 w 440874"/>
                  <a:gd name="connsiteY3" fmla="*/ 10110 h 428371"/>
                  <a:gd name="connsiteX4" fmla="*/ 418463 w 440874"/>
                  <a:gd name="connsiteY4" fmla="*/ 29260 h 428371"/>
                  <a:gd name="connsiteX5" fmla="*/ 433615 w 440874"/>
                  <a:gd name="connsiteY5" fmla="*/ 119750 h 428371"/>
                  <a:gd name="connsiteX6" fmla="*/ 366274 w 440874"/>
                  <a:gd name="connsiteY6" fmla="*/ 57459 h 428371"/>
                  <a:gd name="connsiteX7" fmla="*/ 333550 w 440874"/>
                  <a:gd name="connsiteY7" fmla="*/ 130167 h 428371"/>
                  <a:gd name="connsiteX8" fmla="*/ 315662 w 440874"/>
                  <a:gd name="connsiteY8" fmla="*/ 220762 h 428371"/>
                  <a:gd name="connsiteX9" fmla="*/ 327237 w 440874"/>
                  <a:gd name="connsiteY9" fmla="*/ 426890 h 428371"/>
                  <a:gd name="connsiteX10" fmla="*/ 238956 w 440874"/>
                  <a:gd name="connsiteY10" fmla="*/ 423628 h 428371"/>
                  <a:gd name="connsiteX11" fmla="*/ 155727 w 440874"/>
                  <a:gd name="connsiteY11" fmla="*/ 411212 h 428371"/>
                  <a:gd name="connsiteX12" fmla="*/ 0 w 440874"/>
                  <a:gd name="connsiteY12" fmla="*/ 308832 h 428371"/>
                  <a:gd name="connsiteX13" fmla="*/ 132157 w 440874"/>
                  <a:gd name="connsiteY13" fmla="*/ 117120 h 428371"/>
                  <a:gd name="connsiteX14" fmla="*/ 151518 w 440874"/>
                  <a:gd name="connsiteY14" fmla="*/ 57038 h 428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40874" h="428371">
                    <a:moveTo>
                      <a:pt x="151518" y="57038"/>
                    </a:moveTo>
                    <a:cubicBezTo>
                      <a:pt x="153728" y="53882"/>
                      <a:pt x="156148" y="50830"/>
                      <a:pt x="158568" y="47779"/>
                    </a:cubicBezTo>
                    <a:cubicBezTo>
                      <a:pt x="182874" y="18001"/>
                      <a:pt x="212441" y="13161"/>
                      <a:pt x="252320" y="12320"/>
                    </a:cubicBezTo>
                    <a:cubicBezTo>
                      <a:pt x="262000" y="12109"/>
                      <a:pt x="299774" y="-938"/>
                      <a:pt x="323975" y="10110"/>
                    </a:cubicBezTo>
                    <a:cubicBezTo>
                      <a:pt x="363538" y="-13670"/>
                      <a:pt x="402259" y="9373"/>
                      <a:pt x="418463" y="29260"/>
                    </a:cubicBezTo>
                    <a:cubicBezTo>
                      <a:pt x="436982" y="52093"/>
                      <a:pt x="449503" y="83764"/>
                      <a:pt x="433615" y="119750"/>
                    </a:cubicBezTo>
                    <a:cubicBezTo>
                      <a:pt x="425513" y="108491"/>
                      <a:pt x="389843" y="66719"/>
                      <a:pt x="366274" y="57459"/>
                    </a:cubicBezTo>
                    <a:cubicBezTo>
                      <a:pt x="353542" y="77136"/>
                      <a:pt x="337969" y="115331"/>
                      <a:pt x="333550" y="130167"/>
                    </a:cubicBezTo>
                    <a:cubicBezTo>
                      <a:pt x="324606" y="159734"/>
                      <a:pt x="318714" y="190143"/>
                      <a:pt x="315662" y="220762"/>
                    </a:cubicBezTo>
                    <a:cubicBezTo>
                      <a:pt x="309665" y="281159"/>
                      <a:pt x="310086" y="368597"/>
                      <a:pt x="327237" y="426890"/>
                    </a:cubicBezTo>
                    <a:cubicBezTo>
                      <a:pt x="328605" y="431519"/>
                      <a:pt x="245165" y="423838"/>
                      <a:pt x="238956" y="423628"/>
                    </a:cubicBezTo>
                    <a:cubicBezTo>
                      <a:pt x="210547" y="422470"/>
                      <a:pt x="183610" y="418682"/>
                      <a:pt x="155727" y="411212"/>
                    </a:cubicBezTo>
                    <a:cubicBezTo>
                      <a:pt x="89227" y="393114"/>
                      <a:pt x="46613" y="359022"/>
                      <a:pt x="0" y="308832"/>
                    </a:cubicBezTo>
                    <a:cubicBezTo>
                      <a:pt x="14520" y="284421"/>
                      <a:pt x="116374" y="180778"/>
                      <a:pt x="132157" y="117120"/>
                    </a:cubicBezTo>
                    <a:cubicBezTo>
                      <a:pt x="139418" y="88710"/>
                      <a:pt x="133736" y="82081"/>
                      <a:pt x="151518" y="57038"/>
                    </a:cubicBezTo>
                    <a:close/>
                  </a:path>
                </a:pathLst>
              </a:custGeom>
              <a:solidFill>
                <a:srgbClr val="051B38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6FC4B016-58F2-D54F-84C6-9E33D69903FA}"/>
                  </a:ext>
                </a:extLst>
              </p:cNvPr>
              <p:cNvGrpSpPr/>
              <p:nvPr/>
            </p:nvGrpSpPr>
            <p:grpSpPr>
              <a:xfrm>
                <a:off x="8728654" y="4554518"/>
                <a:ext cx="341273" cy="383626"/>
                <a:chOff x="12895927" y="3879666"/>
                <a:chExt cx="277256" cy="311664"/>
              </a:xfrm>
              <a:noFill/>
            </p:grpSpPr>
            <p:sp>
              <p:nvSpPr>
                <p:cNvPr id="83" name="任意多边形 80">
                  <a:extLst>
                    <a:ext uri="{FF2B5EF4-FFF2-40B4-BE49-F238E27FC236}">
                      <a16:creationId xmlns:a16="http://schemas.microsoft.com/office/drawing/2014/main" id="{C8B3E11D-F82E-4642-AB12-CFD8243B9990}"/>
                    </a:ext>
                  </a:extLst>
                </p:cNvPr>
                <p:cNvSpPr/>
                <p:nvPr/>
              </p:nvSpPr>
              <p:spPr>
                <a:xfrm>
                  <a:off x="13007882" y="3985939"/>
                  <a:ext cx="56503" cy="188976"/>
                </a:xfrm>
                <a:custGeom>
                  <a:avLst/>
                  <a:gdLst>
                    <a:gd name="connsiteX0" fmla="*/ 0 w 56503"/>
                    <a:gd name="connsiteY0" fmla="*/ 188977 h 188976"/>
                    <a:gd name="connsiteX1" fmla="*/ 56504 w 56503"/>
                    <a:gd name="connsiteY1" fmla="*/ 0 h 188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6503" h="188976">
                      <a:moveTo>
                        <a:pt x="0" y="188977"/>
                      </a:moveTo>
                      <a:cubicBezTo>
                        <a:pt x="0" y="188977"/>
                        <a:pt x="47244" y="51769"/>
                        <a:pt x="56504" y="0"/>
                      </a:cubicBezTo>
                    </a:path>
                  </a:pathLst>
                </a:custGeom>
                <a:noFill/>
                <a:ln w="10519" cap="flat">
                  <a:solidFill>
                    <a:srgbClr val="0A37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4" name="任意多边形 81">
                  <a:extLst>
                    <a:ext uri="{FF2B5EF4-FFF2-40B4-BE49-F238E27FC236}">
                      <a16:creationId xmlns:a16="http://schemas.microsoft.com/office/drawing/2014/main" id="{532AC42D-B008-844C-94F5-3595BFB6AF79}"/>
                    </a:ext>
                  </a:extLst>
                </p:cNvPr>
                <p:cNvSpPr/>
                <p:nvPr/>
              </p:nvSpPr>
              <p:spPr>
                <a:xfrm>
                  <a:off x="13114155" y="3944482"/>
                  <a:ext cx="16414" cy="244638"/>
                </a:xfrm>
                <a:custGeom>
                  <a:avLst/>
                  <a:gdLst>
                    <a:gd name="connsiteX0" fmla="*/ 0 w 16414"/>
                    <a:gd name="connsiteY0" fmla="*/ 244638 h 244638"/>
                    <a:gd name="connsiteX1" fmla="*/ 16414 w 16414"/>
                    <a:gd name="connsiteY1" fmla="*/ 0 h 244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6414" h="244638">
                      <a:moveTo>
                        <a:pt x="0" y="244638"/>
                      </a:moveTo>
                      <a:cubicBezTo>
                        <a:pt x="0" y="244638"/>
                        <a:pt x="3893" y="109430"/>
                        <a:pt x="16414" y="0"/>
                      </a:cubicBezTo>
                    </a:path>
                  </a:pathLst>
                </a:custGeom>
                <a:noFill/>
                <a:ln w="10519" cap="flat">
                  <a:solidFill>
                    <a:srgbClr val="0A37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5" name="任意多边形 82">
                  <a:extLst>
                    <a:ext uri="{FF2B5EF4-FFF2-40B4-BE49-F238E27FC236}">
                      <a16:creationId xmlns:a16="http://schemas.microsoft.com/office/drawing/2014/main" id="{83699EEB-7DAB-E74C-9E52-330A803FA1B6}"/>
                    </a:ext>
                  </a:extLst>
                </p:cNvPr>
                <p:cNvSpPr/>
                <p:nvPr/>
              </p:nvSpPr>
              <p:spPr>
                <a:xfrm>
                  <a:off x="12895927" y="3976364"/>
                  <a:ext cx="87859" cy="138891"/>
                </a:xfrm>
                <a:custGeom>
                  <a:avLst/>
                  <a:gdLst>
                    <a:gd name="connsiteX0" fmla="*/ 0 w 87859"/>
                    <a:gd name="connsiteY0" fmla="*/ 138891 h 138891"/>
                    <a:gd name="connsiteX1" fmla="*/ 87859 w 87859"/>
                    <a:gd name="connsiteY1" fmla="*/ 0 h 1388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7859" h="138891">
                      <a:moveTo>
                        <a:pt x="0" y="138891"/>
                      </a:moveTo>
                      <a:cubicBezTo>
                        <a:pt x="0" y="138891"/>
                        <a:pt x="72602" y="35459"/>
                        <a:pt x="87859" y="0"/>
                      </a:cubicBezTo>
                    </a:path>
                  </a:pathLst>
                </a:custGeom>
                <a:noFill/>
                <a:ln w="10519" cap="flat">
                  <a:solidFill>
                    <a:srgbClr val="0A37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" name="任意多边形 83">
                  <a:extLst>
                    <a:ext uri="{FF2B5EF4-FFF2-40B4-BE49-F238E27FC236}">
                      <a16:creationId xmlns:a16="http://schemas.microsoft.com/office/drawing/2014/main" id="{700C46A7-CB50-034B-ABCD-E29ADDCE78DE}"/>
                    </a:ext>
                  </a:extLst>
                </p:cNvPr>
                <p:cNvSpPr/>
                <p:nvPr/>
              </p:nvSpPr>
              <p:spPr>
                <a:xfrm>
                  <a:off x="12937384" y="3940799"/>
                  <a:ext cx="90700" cy="204444"/>
                </a:xfrm>
                <a:custGeom>
                  <a:avLst/>
                  <a:gdLst>
                    <a:gd name="connsiteX0" fmla="*/ 0 w 90700"/>
                    <a:gd name="connsiteY0" fmla="*/ 204444 h 204444"/>
                    <a:gd name="connsiteX1" fmla="*/ 90700 w 90700"/>
                    <a:gd name="connsiteY1" fmla="*/ 0 h 20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0700" h="204444">
                      <a:moveTo>
                        <a:pt x="0" y="204444"/>
                      </a:moveTo>
                      <a:cubicBezTo>
                        <a:pt x="0" y="204444"/>
                        <a:pt x="77758" y="58398"/>
                        <a:pt x="90700" y="0"/>
                      </a:cubicBezTo>
                    </a:path>
                  </a:pathLst>
                </a:custGeom>
                <a:noFill/>
                <a:ln w="10519" cap="flat">
                  <a:solidFill>
                    <a:srgbClr val="0A37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" name="任意多边形 84">
                  <a:extLst>
                    <a:ext uri="{FF2B5EF4-FFF2-40B4-BE49-F238E27FC236}">
                      <a16:creationId xmlns:a16="http://schemas.microsoft.com/office/drawing/2014/main" id="{37B00B3A-4BDD-C84B-99E2-E14B5895CB87}"/>
                    </a:ext>
                  </a:extLst>
                </p:cNvPr>
                <p:cNvSpPr/>
                <p:nvPr/>
              </p:nvSpPr>
              <p:spPr>
                <a:xfrm>
                  <a:off x="13142799" y="3879666"/>
                  <a:ext cx="30385" cy="311664"/>
                </a:xfrm>
                <a:custGeom>
                  <a:avLst/>
                  <a:gdLst>
                    <a:gd name="connsiteX0" fmla="*/ 3343 w 30385"/>
                    <a:gd name="connsiteY0" fmla="*/ 311664 h 311664"/>
                    <a:gd name="connsiteX1" fmla="*/ 30385 w 30385"/>
                    <a:gd name="connsiteY1" fmla="*/ 0 h 3116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385" h="311664">
                      <a:moveTo>
                        <a:pt x="3343" y="311664"/>
                      </a:moveTo>
                      <a:cubicBezTo>
                        <a:pt x="3343" y="311664"/>
                        <a:pt x="-14018" y="129422"/>
                        <a:pt x="30385" y="0"/>
                      </a:cubicBezTo>
                    </a:path>
                  </a:pathLst>
                </a:custGeom>
                <a:noFill/>
                <a:ln w="10519" cap="flat">
                  <a:solidFill>
                    <a:srgbClr val="0A37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59" name="任意多边形 56">
                <a:extLst>
                  <a:ext uri="{FF2B5EF4-FFF2-40B4-BE49-F238E27FC236}">
                    <a16:creationId xmlns:a16="http://schemas.microsoft.com/office/drawing/2014/main" id="{A4537392-D9CC-DF4C-A5CD-0ADF5957409F}"/>
                  </a:ext>
                </a:extLst>
              </p:cNvPr>
              <p:cNvSpPr/>
              <p:nvPr/>
            </p:nvSpPr>
            <p:spPr>
              <a:xfrm>
                <a:off x="8778393" y="4369160"/>
                <a:ext cx="270164" cy="210094"/>
              </a:xfrm>
              <a:custGeom>
                <a:avLst/>
                <a:gdLst>
                  <a:gd name="connsiteX0" fmla="*/ 219486 w 219486"/>
                  <a:gd name="connsiteY0" fmla="*/ 33161 h 170684"/>
                  <a:gd name="connsiteX1" fmla="*/ 80069 w 219486"/>
                  <a:gd name="connsiteY1" fmla="*/ 3805 h 170684"/>
                  <a:gd name="connsiteX2" fmla="*/ 37559 w 219486"/>
                  <a:gd name="connsiteY2" fmla="*/ 20640 h 170684"/>
                  <a:gd name="connsiteX3" fmla="*/ 417 w 219486"/>
                  <a:gd name="connsiteY3" fmla="*/ 91033 h 170684"/>
                  <a:gd name="connsiteX4" fmla="*/ 14832 w 219486"/>
                  <a:gd name="connsiteY4" fmla="*/ 170685 h 170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486" h="170684">
                    <a:moveTo>
                      <a:pt x="219486" y="33161"/>
                    </a:moveTo>
                    <a:cubicBezTo>
                      <a:pt x="181081" y="3173"/>
                      <a:pt x="128260" y="-6086"/>
                      <a:pt x="80069" y="3805"/>
                    </a:cubicBezTo>
                    <a:cubicBezTo>
                      <a:pt x="65022" y="6856"/>
                      <a:pt x="50081" y="11801"/>
                      <a:pt x="37559" y="20640"/>
                    </a:cubicBezTo>
                    <a:cubicBezTo>
                      <a:pt x="15042" y="36528"/>
                      <a:pt x="2731" y="63886"/>
                      <a:pt x="417" y="91033"/>
                    </a:cubicBezTo>
                    <a:cubicBezTo>
                      <a:pt x="-1793" y="118180"/>
                      <a:pt x="5046" y="145221"/>
                      <a:pt x="14832" y="170685"/>
                    </a:cubicBezTo>
                  </a:path>
                </a:pathLst>
              </a:custGeom>
              <a:gradFill>
                <a:gsLst>
                  <a:gs pos="0">
                    <a:srgbClr val="FD7FAC"/>
                  </a:gs>
                  <a:gs pos="100000">
                    <a:srgbClr val="D93C6F"/>
                  </a:gs>
                </a:gsLst>
                <a:lin ang="5400000" scaled="0"/>
              </a:gra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" name="任意多边形 57">
                <a:extLst>
                  <a:ext uri="{FF2B5EF4-FFF2-40B4-BE49-F238E27FC236}">
                    <a16:creationId xmlns:a16="http://schemas.microsoft.com/office/drawing/2014/main" id="{1D8CD0E2-E0FF-7949-8F6B-6E6CD0455CC0}"/>
                  </a:ext>
                </a:extLst>
              </p:cNvPr>
              <p:cNvSpPr/>
              <p:nvPr/>
            </p:nvSpPr>
            <p:spPr>
              <a:xfrm>
                <a:off x="8768434" y="4376636"/>
                <a:ext cx="306159" cy="257979"/>
              </a:xfrm>
              <a:custGeom>
                <a:avLst/>
                <a:gdLst>
                  <a:gd name="connsiteX0" fmla="*/ 243466 w 248729"/>
                  <a:gd name="connsiteY0" fmla="*/ 29718 h 209587"/>
                  <a:gd name="connsiteX1" fmla="*/ 188751 w 248729"/>
                  <a:gd name="connsiteY1" fmla="*/ 361 h 209587"/>
                  <a:gd name="connsiteX2" fmla="*/ 157185 w 248729"/>
                  <a:gd name="connsiteY2" fmla="*/ 17723 h 209587"/>
                  <a:gd name="connsiteX3" fmla="*/ 15137 w 248729"/>
                  <a:gd name="connsiteY3" fmla="*/ 132203 h 209587"/>
                  <a:gd name="connsiteX4" fmla="*/ 827 w 248729"/>
                  <a:gd name="connsiteY4" fmla="*/ 148091 h 209587"/>
                  <a:gd name="connsiteX5" fmla="*/ 14295 w 248729"/>
                  <a:gd name="connsiteY5" fmla="*/ 206384 h 209587"/>
                  <a:gd name="connsiteX6" fmla="*/ 241256 w 248729"/>
                  <a:gd name="connsiteY6" fmla="*/ 49710 h 209587"/>
                  <a:gd name="connsiteX7" fmla="*/ 248727 w 248729"/>
                  <a:gd name="connsiteY7" fmla="*/ 39293 h 209587"/>
                  <a:gd name="connsiteX8" fmla="*/ 243466 w 248729"/>
                  <a:gd name="connsiteY8" fmla="*/ 29718 h 209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8729" h="209587">
                    <a:moveTo>
                      <a:pt x="243466" y="29718"/>
                    </a:moveTo>
                    <a:cubicBezTo>
                      <a:pt x="228104" y="14145"/>
                      <a:pt x="209690" y="-2690"/>
                      <a:pt x="188751" y="361"/>
                    </a:cubicBezTo>
                    <a:cubicBezTo>
                      <a:pt x="176966" y="2150"/>
                      <a:pt x="166760" y="10042"/>
                      <a:pt x="157185" y="17723"/>
                    </a:cubicBezTo>
                    <a:cubicBezTo>
                      <a:pt x="109835" y="55918"/>
                      <a:pt x="62486" y="94008"/>
                      <a:pt x="15137" y="132203"/>
                    </a:cubicBezTo>
                    <a:cubicBezTo>
                      <a:pt x="9560" y="136622"/>
                      <a:pt x="3878" y="141357"/>
                      <a:pt x="827" y="148091"/>
                    </a:cubicBezTo>
                    <a:cubicBezTo>
                      <a:pt x="-3488" y="157666"/>
                      <a:pt x="10296" y="196703"/>
                      <a:pt x="14295" y="206384"/>
                    </a:cubicBezTo>
                    <a:cubicBezTo>
                      <a:pt x="25869" y="234057"/>
                      <a:pt x="207585" y="74016"/>
                      <a:pt x="241256" y="49710"/>
                    </a:cubicBezTo>
                    <a:cubicBezTo>
                      <a:pt x="244834" y="47185"/>
                      <a:pt x="248727" y="43817"/>
                      <a:pt x="248727" y="39293"/>
                    </a:cubicBezTo>
                    <a:cubicBezTo>
                      <a:pt x="248832" y="35505"/>
                      <a:pt x="246096" y="32348"/>
                      <a:pt x="243466" y="29718"/>
                    </a:cubicBezTo>
                    <a:close/>
                  </a:path>
                </a:pathLst>
              </a:custGeom>
              <a:gradFill>
                <a:gsLst>
                  <a:gs pos="0">
                    <a:srgbClr val="FD7FAC"/>
                  </a:gs>
                  <a:gs pos="100000">
                    <a:srgbClr val="D93C6F"/>
                  </a:gs>
                </a:gsLst>
                <a:lin ang="5400000" scaled="0"/>
              </a:gra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" name="任意多边形 58">
                <a:extLst>
                  <a:ext uri="{FF2B5EF4-FFF2-40B4-BE49-F238E27FC236}">
                    <a16:creationId xmlns:a16="http://schemas.microsoft.com/office/drawing/2014/main" id="{48B77A86-FB5C-064E-A9EE-2E3607DA1F22}"/>
                  </a:ext>
                </a:extLst>
              </p:cNvPr>
              <p:cNvSpPr/>
              <p:nvPr/>
            </p:nvSpPr>
            <p:spPr>
              <a:xfrm>
                <a:off x="9031590" y="4669027"/>
                <a:ext cx="73781" cy="99625"/>
              </a:xfrm>
              <a:custGeom>
                <a:avLst/>
                <a:gdLst>
                  <a:gd name="connsiteX0" fmla="*/ 46929 w 59942"/>
                  <a:gd name="connsiteY0" fmla="*/ 7351 h 80937"/>
                  <a:gd name="connsiteX1" fmla="*/ 11049 w 59942"/>
                  <a:gd name="connsiteY1" fmla="*/ 6193 h 80937"/>
                  <a:gd name="connsiteX2" fmla="*/ 8839 w 59942"/>
                  <a:gd name="connsiteY2" fmla="*/ 60698 h 80937"/>
                  <a:gd name="connsiteX3" fmla="*/ 46508 w 59942"/>
                  <a:gd name="connsiteY3" fmla="*/ 80164 h 80937"/>
                  <a:gd name="connsiteX4" fmla="*/ 58503 w 59942"/>
                  <a:gd name="connsiteY4" fmla="*/ 47335 h 80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942" h="80937">
                    <a:moveTo>
                      <a:pt x="46929" y="7351"/>
                    </a:moveTo>
                    <a:cubicBezTo>
                      <a:pt x="33987" y="-4960"/>
                      <a:pt x="17467" y="722"/>
                      <a:pt x="11049" y="6193"/>
                    </a:cubicBezTo>
                    <a:cubicBezTo>
                      <a:pt x="-4629" y="19346"/>
                      <a:pt x="-1999" y="43336"/>
                      <a:pt x="8839" y="60698"/>
                    </a:cubicBezTo>
                    <a:cubicBezTo>
                      <a:pt x="20940" y="80164"/>
                      <a:pt x="36091" y="82584"/>
                      <a:pt x="46508" y="80164"/>
                    </a:cubicBezTo>
                    <a:cubicBezTo>
                      <a:pt x="57030" y="77743"/>
                      <a:pt x="62818" y="63328"/>
                      <a:pt x="58503" y="47335"/>
                    </a:cubicBezTo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" name="任意多边形 59">
                <a:extLst>
                  <a:ext uri="{FF2B5EF4-FFF2-40B4-BE49-F238E27FC236}">
                    <a16:creationId xmlns:a16="http://schemas.microsoft.com/office/drawing/2014/main" id="{87E5BF81-0CC6-DF4B-B4FB-E774B4A1E13E}"/>
                  </a:ext>
                </a:extLst>
              </p:cNvPr>
              <p:cNvSpPr/>
              <p:nvPr/>
            </p:nvSpPr>
            <p:spPr>
              <a:xfrm>
                <a:off x="9077531" y="4747265"/>
                <a:ext cx="14151" cy="15823"/>
              </a:xfrm>
              <a:custGeom>
                <a:avLst/>
                <a:gdLst>
                  <a:gd name="connsiteX0" fmla="*/ 11078 w 11497"/>
                  <a:gd name="connsiteY0" fmla="*/ 4712 h 12855"/>
                  <a:gd name="connsiteX1" fmla="*/ 8342 w 11497"/>
                  <a:gd name="connsiteY1" fmla="*/ 713 h 12855"/>
                  <a:gd name="connsiteX2" fmla="*/ 4764 w 11497"/>
                  <a:gd name="connsiteY2" fmla="*/ 292 h 12855"/>
                  <a:gd name="connsiteX3" fmla="*/ 1082 w 11497"/>
                  <a:gd name="connsiteY3" fmla="*/ 3554 h 12855"/>
                  <a:gd name="connsiteX4" fmla="*/ 4975 w 11497"/>
                  <a:gd name="connsiteY4" fmla="*/ 12814 h 12855"/>
                  <a:gd name="connsiteX5" fmla="*/ 11078 w 11497"/>
                  <a:gd name="connsiteY5" fmla="*/ 4712 h 12855"/>
                  <a:gd name="connsiteX6" fmla="*/ 11078 w 11497"/>
                  <a:gd name="connsiteY6" fmla="*/ 4712 h 12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97" h="12855">
                    <a:moveTo>
                      <a:pt x="11078" y="4712"/>
                    </a:moveTo>
                    <a:cubicBezTo>
                      <a:pt x="10446" y="2923"/>
                      <a:pt x="9710" y="1976"/>
                      <a:pt x="8342" y="713"/>
                    </a:cubicBezTo>
                    <a:cubicBezTo>
                      <a:pt x="7500" y="-23"/>
                      <a:pt x="5817" y="-234"/>
                      <a:pt x="4764" y="292"/>
                    </a:cubicBezTo>
                    <a:cubicBezTo>
                      <a:pt x="3081" y="1134"/>
                      <a:pt x="2239" y="1976"/>
                      <a:pt x="1082" y="3554"/>
                    </a:cubicBezTo>
                    <a:cubicBezTo>
                      <a:pt x="-1338" y="7132"/>
                      <a:pt x="450" y="12287"/>
                      <a:pt x="4975" y="12814"/>
                    </a:cubicBezTo>
                    <a:cubicBezTo>
                      <a:pt x="9604" y="13340"/>
                      <a:pt x="12656" y="8815"/>
                      <a:pt x="11078" y="4712"/>
                    </a:cubicBezTo>
                    <a:lnTo>
                      <a:pt x="11078" y="4712"/>
                    </a:lnTo>
                    <a:close/>
                  </a:path>
                </a:pathLst>
              </a:custGeom>
              <a:solidFill>
                <a:srgbClr val="33002C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" name="任意多边形 60">
                <a:extLst>
                  <a:ext uri="{FF2B5EF4-FFF2-40B4-BE49-F238E27FC236}">
                    <a16:creationId xmlns:a16="http://schemas.microsoft.com/office/drawing/2014/main" id="{00B2CD02-0640-C448-A8A3-A926DE44BCCA}"/>
                  </a:ext>
                </a:extLst>
              </p:cNvPr>
              <p:cNvSpPr/>
              <p:nvPr/>
            </p:nvSpPr>
            <p:spPr>
              <a:xfrm>
                <a:off x="7862065" y="6314505"/>
                <a:ext cx="749893" cy="504980"/>
              </a:xfrm>
              <a:custGeom>
                <a:avLst/>
                <a:gdLst>
                  <a:gd name="connsiteX0" fmla="*/ 418462 w 609227"/>
                  <a:gd name="connsiteY0" fmla="*/ 0 h 410255"/>
                  <a:gd name="connsiteX1" fmla="*/ 304823 w 609227"/>
                  <a:gd name="connsiteY1" fmla="*/ 302089 h 410255"/>
                  <a:gd name="connsiteX2" fmla="*/ 20201 w 609227"/>
                  <a:gd name="connsiteY2" fmla="*/ 379321 h 410255"/>
                  <a:gd name="connsiteX3" fmla="*/ 73232 w 609227"/>
                  <a:gd name="connsiteY3" fmla="*/ 410256 h 410255"/>
                  <a:gd name="connsiteX4" fmla="*/ 403415 w 609227"/>
                  <a:gd name="connsiteY4" fmla="*/ 410256 h 410255"/>
                  <a:gd name="connsiteX5" fmla="*/ 455184 w 609227"/>
                  <a:gd name="connsiteY5" fmla="*/ 375954 h 410255"/>
                  <a:gd name="connsiteX6" fmla="*/ 609227 w 609227"/>
                  <a:gd name="connsiteY6" fmla="*/ 12521 h 410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227" h="410255">
                    <a:moveTo>
                      <a:pt x="418462" y="0"/>
                    </a:moveTo>
                    <a:lnTo>
                      <a:pt x="304823" y="302089"/>
                    </a:lnTo>
                    <a:cubicBezTo>
                      <a:pt x="304823" y="302089"/>
                      <a:pt x="132261" y="344809"/>
                      <a:pt x="20201" y="379321"/>
                    </a:cubicBezTo>
                    <a:cubicBezTo>
                      <a:pt x="-30621" y="394999"/>
                      <a:pt x="24725" y="410256"/>
                      <a:pt x="73232" y="410256"/>
                    </a:cubicBezTo>
                    <a:cubicBezTo>
                      <a:pt x="121844" y="410256"/>
                      <a:pt x="403415" y="410256"/>
                      <a:pt x="403415" y="410256"/>
                    </a:cubicBezTo>
                    <a:cubicBezTo>
                      <a:pt x="425932" y="410256"/>
                      <a:pt x="446345" y="396788"/>
                      <a:pt x="455184" y="375954"/>
                    </a:cubicBezTo>
                    <a:lnTo>
                      <a:pt x="609227" y="12521"/>
                    </a:lnTo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" name="任意多边形 61">
                <a:extLst>
                  <a:ext uri="{FF2B5EF4-FFF2-40B4-BE49-F238E27FC236}">
                    <a16:creationId xmlns:a16="http://schemas.microsoft.com/office/drawing/2014/main" id="{65A4EC49-84C9-4045-B1D1-8558418E4BAD}"/>
                  </a:ext>
                </a:extLst>
              </p:cNvPr>
              <p:cNvSpPr/>
              <p:nvPr/>
            </p:nvSpPr>
            <p:spPr>
              <a:xfrm>
                <a:off x="8290759" y="5029192"/>
                <a:ext cx="814653" cy="1423764"/>
              </a:xfrm>
              <a:custGeom>
                <a:avLst/>
                <a:gdLst>
                  <a:gd name="connsiteX0" fmla="*/ 498431 w 661839"/>
                  <a:gd name="connsiteY0" fmla="*/ 0 h 1156692"/>
                  <a:gd name="connsiteX1" fmla="*/ 330920 w 661839"/>
                  <a:gd name="connsiteY1" fmla="*/ 206549 h 1156692"/>
                  <a:gd name="connsiteX2" fmla="*/ 0 w 661839"/>
                  <a:gd name="connsiteY2" fmla="*/ 1136911 h 1156692"/>
                  <a:gd name="connsiteX3" fmla="*/ 249163 w 661839"/>
                  <a:gd name="connsiteY3" fmla="*/ 1156693 h 1156692"/>
                  <a:gd name="connsiteX4" fmla="*/ 661839 w 661839"/>
                  <a:gd name="connsiteY4" fmla="*/ 280940 h 1156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1839" h="1156692">
                    <a:moveTo>
                      <a:pt x="498431" y="0"/>
                    </a:moveTo>
                    <a:cubicBezTo>
                      <a:pt x="498431" y="0"/>
                      <a:pt x="390264" y="52926"/>
                      <a:pt x="330920" y="206549"/>
                    </a:cubicBezTo>
                    <a:cubicBezTo>
                      <a:pt x="288621" y="315978"/>
                      <a:pt x="0" y="1136911"/>
                      <a:pt x="0" y="1136911"/>
                    </a:cubicBezTo>
                    <a:lnTo>
                      <a:pt x="249163" y="1156693"/>
                    </a:lnTo>
                    <a:lnTo>
                      <a:pt x="661839" y="280940"/>
                    </a:lnTo>
                  </a:path>
                </a:pathLst>
              </a:custGeom>
              <a:gradFill>
                <a:gsLst>
                  <a:gs pos="0">
                    <a:srgbClr val="FFD4A0"/>
                  </a:gs>
                  <a:gs pos="100000">
                    <a:srgbClr val="FC8A42"/>
                  </a:gs>
                </a:gsLst>
                <a:lin ang="5400000" scaled="0"/>
              </a:gra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" name="任意多边形 62">
                <a:extLst>
                  <a:ext uri="{FF2B5EF4-FFF2-40B4-BE49-F238E27FC236}">
                    <a16:creationId xmlns:a16="http://schemas.microsoft.com/office/drawing/2014/main" id="{52BC454D-9891-AF44-B2C3-65EC0F5D1E83}"/>
                  </a:ext>
                </a:extLst>
              </p:cNvPr>
              <p:cNvSpPr/>
              <p:nvPr/>
            </p:nvSpPr>
            <p:spPr>
              <a:xfrm>
                <a:off x="8290759" y="5451413"/>
                <a:ext cx="778647" cy="1001414"/>
              </a:xfrm>
              <a:custGeom>
                <a:avLst/>
                <a:gdLst>
                  <a:gd name="connsiteX0" fmla="*/ 632588 w 632587"/>
                  <a:gd name="connsiteY0" fmla="*/ 0 h 813567"/>
                  <a:gd name="connsiteX1" fmla="*/ 249268 w 632587"/>
                  <a:gd name="connsiteY1" fmla="*/ 813568 h 813567"/>
                  <a:gd name="connsiteX2" fmla="*/ 0 w 632587"/>
                  <a:gd name="connsiteY2" fmla="*/ 793891 h 81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2587" h="813567">
                    <a:moveTo>
                      <a:pt x="632588" y="0"/>
                    </a:moveTo>
                    <a:lnTo>
                      <a:pt x="249268" y="813568"/>
                    </a:lnTo>
                    <a:lnTo>
                      <a:pt x="0" y="793891"/>
                    </a:lnTo>
                  </a:path>
                </a:pathLst>
              </a:custGeom>
              <a:noFill/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6" name="任意多边形 63">
                <a:extLst>
                  <a:ext uri="{FF2B5EF4-FFF2-40B4-BE49-F238E27FC236}">
                    <a16:creationId xmlns:a16="http://schemas.microsoft.com/office/drawing/2014/main" id="{B2847B4B-D0A3-6149-AAF8-D6584DC0D5D6}"/>
                  </a:ext>
                </a:extLst>
              </p:cNvPr>
              <p:cNvSpPr/>
              <p:nvPr/>
            </p:nvSpPr>
            <p:spPr>
              <a:xfrm>
                <a:off x="8698086" y="5029191"/>
                <a:ext cx="287265" cy="254240"/>
              </a:xfrm>
              <a:custGeom>
                <a:avLst/>
                <a:gdLst>
                  <a:gd name="connsiteX0" fmla="*/ 233380 w 233379"/>
                  <a:gd name="connsiteY0" fmla="*/ 1 h 206549"/>
                  <a:gd name="connsiteX1" fmla="*/ 0 w 233379"/>
                  <a:gd name="connsiteY1" fmla="*/ 206550 h 206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3379" h="206549">
                    <a:moveTo>
                      <a:pt x="233380" y="1"/>
                    </a:moveTo>
                    <a:cubicBezTo>
                      <a:pt x="233380" y="1"/>
                      <a:pt x="74391" y="-2524"/>
                      <a:pt x="0" y="206550"/>
                    </a:cubicBezTo>
                  </a:path>
                </a:pathLst>
              </a:custGeom>
              <a:noFill/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7" name="任意多边形 64">
                <a:extLst>
                  <a:ext uri="{FF2B5EF4-FFF2-40B4-BE49-F238E27FC236}">
                    <a16:creationId xmlns:a16="http://schemas.microsoft.com/office/drawing/2014/main" id="{4366A1D0-223C-CE40-AB0F-4055A8A50E57}"/>
                  </a:ext>
                </a:extLst>
              </p:cNvPr>
              <p:cNvSpPr/>
              <p:nvPr/>
            </p:nvSpPr>
            <p:spPr>
              <a:xfrm>
                <a:off x="8353316" y="6369937"/>
                <a:ext cx="22924" cy="63592"/>
              </a:xfrm>
              <a:custGeom>
                <a:avLst/>
                <a:gdLst>
                  <a:gd name="connsiteX0" fmla="*/ 18624 w 18624"/>
                  <a:gd name="connsiteY0" fmla="*/ 0 h 51663"/>
                  <a:gd name="connsiteX1" fmla="*/ 0 w 18624"/>
                  <a:gd name="connsiteY1" fmla="*/ 51663 h 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24" h="51663">
                    <a:moveTo>
                      <a:pt x="18624" y="0"/>
                    </a:moveTo>
                    <a:lnTo>
                      <a:pt x="0" y="51663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8" name="任意多边形 65">
                <a:extLst>
                  <a:ext uri="{FF2B5EF4-FFF2-40B4-BE49-F238E27FC236}">
                    <a16:creationId xmlns:a16="http://schemas.microsoft.com/office/drawing/2014/main" id="{783BFBD1-247B-E945-BFA3-E2A8FA024303}"/>
                  </a:ext>
                </a:extLst>
              </p:cNvPr>
              <p:cNvSpPr/>
              <p:nvPr/>
            </p:nvSpPr>
            <p:spPr>
              <a:xfrm>
                <a:off x="8413541" y="6374081"/>
                <a:ext cx="22794" cy="63462"/>
              </a:xfrm>
              <a:custGeom>
                <a:avLst/>
                <a:gdLst>
                  <a:gd name="connsiteX0" fmla="*/ 18519 w 18518"/>
                  <a:gd name="connsiteY0" fmla="*/ 0 h 51558"/>
                  <a:gd name="connsiteX1" fmla="*/ 0 w 18518"/>
                  <a:gd name="connsiteY1" fmla="*/ 51558 h 5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518" h="51558">
                    <a:moveTo>
                      <a:pt x="18519" y="0"/>
                    </a:moveTo>
                    <a:lnTo>
                      <a:pt x="0" y="51558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9" name="任意多边形 66">
                <a:extLst>
                  <a:ext uri="{FF2B5EF4-FFF2-40B4-BE49-F238E27FC236}">
                    <a16:creationId xmlns:a16="http://schemas.microsoft.com/office/drawing/2014/main" id="{D0833EDB-7AFC-8E46-B040-CF8FDFAE1287}"/>
                  </a:ext>
                </a:extLst>
              </p:cNvPr>
              <p:cNvSpPr/>
              <p:nvPr/>
            </p:nvSpPr>
            <p:spPr>
              <a:xfrm>
                <a:off x="8473635" y="6378097"/>
                <a:ext cx="22924" cy="63592"/>
              </a:xfrm>
              <a:custGeom>
                <a:avLst/>
                <a:gdLst>
                  <a:gd name="connsiteX0" fmla="*/ 18624 w 18624"/>
                  <a:gd name="connsiteY0" fmla="*/ 0 h 51663"/>
                  <a:gd name="connsiteX1" fmla="*/ 0 w 18624"/>
                  <a:gd name="connsiteY1" fmla="*/ 51663 h 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24" h="51663">
                    <a:moveTo>
                      <a:pt x="18624" y="0"/>
                    </a:moveTo>
                    <a:lnTo>
                      <a:pt x="0" y="51663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任意多边形 67">
                <a:extLst>
                  <a:ext uri="{FF2B5EF4-FFF2-40B4-BE49-F238E27FC236}">
                    <a16:creationId xmlns:a16="http://schemas.microsoft.com/office/drawing/2014/main" id="{E0F7CFE0-1F58-C54F-B71F-A42C0CAEDCFB}"/>
                  </a:ext>
                </a:extLst>
              </p:cNvPr>
              <p:cNvSpPr/>
              <p:nvPr/>
            </p:nvSpPr>
            <p:spPr>
              <a:xfrm>
                <a:off x="8533860" y="6382241"/>
                <a:ext cx="22924" cy="63462"/>
              </a:xfrm>
              <a:custGeom>
                <a:avLst/>
                <a:gdLst>
                  <a:gd name="connsiteX0" fmla="*/ 18624 w 18624"/>
                  <a:gd name="connsiteY0" fmla="*/ 0 h 51558"/>
                  <a:gd name="connsiteX1" fmla="*/ 0 w 18624"/>
                  <a:gd name="connsiteY1" fmla="*/ 51558 h 5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24" h="51558">
                    <a:moveTo>
                      <a:pt x="18624" y="0"/>
                    </a:moveTo>
                    <a:lnTo>
                      <a:pt x="0" y="51558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1" name="任意多边形 68">
                <a:extLst>
                  <a:ext uri="{FF2B5EF4-FFF2-40B4-BE49-F238E27FC236}">
                    <a16:creationId xmlns:a16="http://schemas.microsoft.com/office/drawing/2014/main" id="{69AE36E9-20FD-0647-9224-ED076D237591}"/>
                  </a:ext>
                </a:extLst>
              </p:cNvPr>
              <p:cNvSpPr/>
              <p:nvPr/>
            </p:nvSpPr>
            <p:spPr>
              <a:xfrm>
                <a:off x="8057394" y="6756800"/>
                <a:ext cx="196971" cy="63992"/>
              </a:xfrm>
              <a:custGeom>
                <a:avLst/>
                <a:gdLst>
                  <a:gd name="connsiteX0" fmla="*/ 114568 w 160023"/>
                  <a:gd name="connsiteY0" fmla="*/ 0 h 51988"/>
                  <a:gd name="connsiteX1" fmla="*/ 80371 w 160023"/>
                  <a:gd name="connsiteY1" fmla="*/ 6945 h 51988"/>
                  <a:gd name="connsiteX2" fmla="*/ 46385 w 160023"/>
                  <a:gd name="connsiteY2" fmla="*/ 13994 h 51988"/>
                  <a:gd name="connsiteX3" fmla="*/ 14187 w 160023"/>
                  <a:gd name="connsiteY3" fmla="*/ 23569 h 51988"/>
                  <a:gd name="connsiteX4" fmla="*/ 10820 w 160023"/>
                  <a:gd name="connsiteY4" fmla="*/ 30724 h 51988"/>
                  <a:gd name="connsiteX5" fmla="*/ 22289 w 160023"/>
                  <a:gd name="connsiteY5" fmla="*/ 37669 h 51988"/>
                  <a:gd name="connsiteX6" fmla="*/ 55223 w 160023"/>
                  <a:gd name="connsiteY6" fmla="*/ 41878 h 51988"/>
                  <a:gd name="connsiteX7" fmla="*/ 90157 w 160023"/>
                  <a:gd name="connsiteY7" fmla="*/ 42825 h 51988"/>
                  <a:gd name="connsiteX8" fmla="*/ 125090 w 160023"/>
                  <a:gd name="connsiteY8" fmla="*/ 44298 h 51988"/>
                  <a:gd name="connsiteX9" fmla="*/ 160023 w 160023"/>
                  <a:gd name="connsiteY9" fmla="*/ 46928 h 51988"/>
                  <a:gd name="connsiteX10" fmla="*/ 125090 w 160023"/>
                  <a:gd name="connsiteY10" fmla="*/ 49559 h 51988"/>
                  <a:gd name="connsiteX11" fmla="*/ 90157 w 160023"/>
                  <a:gd name="connsiteY11" fmla="*/ 51032 h 51988"/>
                  <a:gd name="connsiteX12" fmla="*/ 55223 w 160023"/>
                  <a:gd name="connsiteY12" fmla="*/ 51979 h 51988"/>
                  <a:gd name="connsiteX13" fmla="*/ 19133 w 160023"/>
                  <a:gd name="connsiteY13" fmla="*/ 47770 h 51988"/>
                  <a:gd name="connsiteX14" fmla="*/ 1982 w 160023"/>
                  <a:gd name="connsiteY14" fmla="*/ 35985 h 51988"/>
                  <a:gd name="connsiteX15" fmla="*/ 1245 w 160023"/>
                  <a:gd name="connsiteY15" fmla="*/ 22938 h 51988"/>
                  <a:gd name="connsiteX16" fmla="*/ 9873 w 160023"/>
                  <a:gd name="connsiteY16" fmla="*/ 14731 h 51988"/>
                  <a:gd name="connsiteX17" fmla="*/ 44912 w 160023"/>
                  <a:gd name="connsiteY17" fmla="*/ 6103 h 51988"/>
                  <a:gd name="connsiteX18" fmla="*/ 114568 w 160023"/>
                  <a:gd name="connsiteY18" fmla="*/ 0 h 51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023" h="51988">
                    <a:moveTo>
                      <a:pt x="114568" y="0"/>
                    </a:moveTo>
                    <a:lnTo>
                      <a:pt x="80371" y="6945"/>
                    </a:lnTo>
                    <a:cubicBezTo>
                      <a:pt x="69007" y="9154"/>
                      <a:pt x="57538" y="11364"/>
                      <a:pt x="46385" y="13994"/>
                    </a:cubicBezTo>
                    <a:cubicBezTo>
                      <a:pt x="35337" y="16835"/>
                      <a:pt x="23552" y="19150"/>
                      <a:pt x="14187" y="23569"/>
                    </a:cubicBezTo>
                    <a:cubicBezTo>
                      <a:pt x="10084" y="25463"/>
                      <a:pt x="9242" y="28304"/>
                      <a:pt x="10820" y="30724"/>
                    </a:cubicBezTo>
                    <a:cubicBezTo>
                      <a:pt x="12504" y="33565"/>
                      <a:pt x="17344" y="36196"/>
                      <a:pt x="22289" y="37669"/>
                    </a:cubicBezTo>
                    <a:cubicBezTo>
                      <a:pt x="32391" y="40826"/>
                      <a:pt x="43860" y="41773"/>
                      <a:pt x="55223" y="41878"/>
                    </a:cubicBezTo>
                    <a:cubicBezTo>
                      <a:pt x="66798" y="42193"/>
                      <a:pt x="78477" y="42193"/>
                      <a:pt x="90157" y="42825"/>
                    </a:cubicBezTo>
                    <a:lnTo>
                      <a:pt x="125090" y="44298"/>
                    </a:lnTo>
                    <a:cubicBezTo>
                      <a:pt x="136770" y="45140"/>
                      <a:pt x="148344" y="45666"/>
                      <a:pt x="160023" y="46928"/>
                    </a:cubicBezTo>
                    <a:cubicBezTo>
                      <a:pt x="148344" y="48086"/>
                      <a:pt x="136770" y="48612"/>
                      <a:pt x="125090" y="49559"/>
                    </a:cubicBezTo>
                    <a:lnTo>
                      <a:pt x="90157" y="51032"/>
                    </a:lnTo>
                    <a:cubicBezTo>
                      <a:pt x="78477" y="51663"/>
                      <a:pt x="66903" y="51663"/>
                      <a:pt x="55223" y="51979"/>
                    </a:cubicBezTo>
                    <a:cubicBezTo>
                      <a:pt x="43334" y="52084"/>
                      <a:pt x="31233" y="51348"/>
                      <a:pt x="19133" y="47770"/>
                    </a:cubicBezTo>
                    <a:cubicBezTo>
                      <a:pt x="13240" y="45666"/>
                      <a:pt x="6611" y="43141"/>
                      <a:pt x="1982" y="35985"/>
                    </a:cubicBezTo>
                    <a:cubicBezTo>
                      <a:pt x="-228" y="32408"/>
                      <a:pt x="-754" y="27042"/>
                      <a:pt x="1245" y="22938"/>
                    </a:cubicBezTo>
                    <a:cubicBezTo>
                      <a:pt x="3034" y="18729"/>
                      <a:pt x="6611" y="16414"/>
                      <a:pt x="9873" y="14731"/>
                    </a:cubicBezTo>
                    <a:cubicBezTo>
                      <a:pt x="21868" y="9891"/>
                      <a:pt x="33232" y="7997"/>
                      <a:pt x="44912" y="6103"/>
                    </a:cubicBezTo>
                    <a:cubicBezTo>
                      <a:pt x="67955" y="2631"/>
                      <a:pt x="91209" y="526"/>
                      <a:pt x="114568" y="0"/>
                    </a:cubicBezTo>
                    <a:close/>
                  </a:path>
                </a:pathLst>
              </a:custGeom>
              <a:solidFill>
                <a:srgbClr val="E07A6C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2" name="任意多边形 69">
                <a:extLst>
                  <a:ext uri="{FF2B5EF4-FFF2-40B4-BE49-F238E27FC236}">
                    <a16:creationId xmlns:a16="http://schemas.microsoft.com/office/drawing/2014/main" id="{05C07C67-507D-0343-826C-0B5ECA85FD8A}"/>
                  </a:ext>
                </a:extLst>
              </p:cNvPr>
              <p:cNvSpPr/>
              <p:nvPr/>
            </p:nvSpPr>
            <p:spPr>
              <a:xfrm>
                <a:off x="7891333" y="6795914"/>
                <a:ext cx="178343" cy="17743"/>
              </a:xfrm>
              <a:custGeom>
                <a:avLst/>
                <a:gdLst>
                  <a:gd name="connsiteX0" fmla="*/ 0 w 144889"/>
                  <a:gd name="connsiteY0" fmla="*/ 14415 h 14415"/>
                  <a:gd name="connsiteX1" fmla="*/ 143942 w 144889"/>
                  <a:gd name="connsiteY1" fmla="*/ 0 h 14415"/>
                  <a:gd name="connsiteX2" fmla="*/ 144889 w 144889"/>
                  <a:gd name="connsiteY2" fmla="*/ 10522 h 14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4889" h="14415">
                    <a:moveTo>
                      <a:pt x="0" y="14415"/>
                    </a:moveTo>
                    <a:lnTo>
                      <a:pt x="143942" y="0"/>
                    </a:lnTo>
                    <a:lnTo>
                      <a:pt x="144889" y="10522"/>
                    </a:lnTo>
                    <a:close/>
                  </a:path>
                </a:pathLst>
              </a:custGeom>
              <a:solidFill>
                <a:srgbClr val="E07A6C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3" name="任意多边形 70">
                <a:extLst>
                  <a:ext uri="{FF2B5EF4-FFF2-40B4-BE49-F238E27FC236}">
                    <a16:creationId xmlns:a16="http://schemas.microsoft.com/office/drawing/2014/main" id="{1594B708-9229-474C-8726-A496E0B4E677}"/>
                  </a:ext>
                </a:extLst>
              </p:cNvPr>
              <p:cNvSpPr/>
              <p:nvPr/>
            </p:nvSpPr>
            <p:spPr>
              <a:xfrm>
                <a:off x="8784491" y="4379677"/>
                <a:ext cx="206707" cy="159692"/>
              </a:xfrm>
              <a:custGeom>
                <a:avLst/>
                <a:gdLst>
                  <a:gd name="connsiteX0" fmla="*/ 0 w 167932"/>
                  <a:gd name="connsiteY0" fmla="*/ 129737 h 129737"/>
                  <a:gd name="connsiteX1" fmla="*/ 167932 w 167932"/>
                  <a:gd name="connsiteY1" fmla="*/ 0 h 12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7932" h="129737">
                    <a:moveTo>
                      <a:pt x="0" y="129737"/>
                    </a:moveTo>
                    <a:cubicBezTo>
                      <a:pt x="0" y="129737"/>
                      <a:pt x="108904" y="60081"/>
                      <a:pt x="167932" y="0"/>
                    </a:cubicBezTo>
                  </a:path>
                </a:pathLst>
              </a:custGeom>
              <a:noFill/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4" name="任意多边形 71">
                <a:extLst>
                  <a:ext uri="{FF2B5EF4-FFF2-40B4-BE49-F238E27FC236}">
                    <a16:creationId xmlns:a16="http://schemas.microsoft.com/office/drawing/2014/main" id="{E8AB24E1-F953-7142-89EA-F535B719ADA1}"/>
                  </a:ext>
                </a:extLst>
              </p:cNvPr>
              <p:cNvSpPr/>
              <p:nvPr/>
            </p:nvSpPr>
            <p:spPr>
              <a:xfrm>
                <a:off x="8794618" y="4586133"/>
                <a:ext cx="16189" cy="46625"/>
              </a:xfrm>
              <a:custGeom>
                <a:avLst/>
                <a:gdLst>
                  <a:gd name="connsiteX0" fmla="*/ 0 w 13152"/>
                  <a:gd name="connsiteY0" fmla="*/ 0 h 37879"/>
                  <a:gd name="connsiteX1" fmla="*/ 13153 w 13152"/>
                  <a:gd name="connsiteY1" fmla="*/ 37879 h 37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52" h="37879">
                    <a:moveTo>
                      <a:pt x="0" y="0"/>
                    </a:moveTo>
                    <a:lnTo>
                      <a:pt x="13153" y="37879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" name="任意多边形 72">
                <a:extLst>
                  <a:ext uri="{FF2B5EF4-FFF2-40B4-BE49-F238E27FC236}">
                    <a16:creationId xmlns:a16="http://schemas.microsoft.com/office/drawing/2014/main" id="{72912FFC-9927-C34A-BE4C-34389B246550}"/>
                  </a:ext>
                </a:extLst>
              </p:cNvPr>
              <p:cNvSpPr/>
              <p:nvPr/>
            </p:nvSpPr>
            <p:spPr>
              <a:xfrm>
                <a:off x="8827750" y="4570972"/>
                <a:ext cx="21499" cy="38336"/>
              </a:xfrm>
              <a:custGeom>
                <a:avLst/>
                <a:gdLst>
                  <a:gd name="connsiteX0" fmla="*/ 0 w 17466"/>
                  <a:gd name="connsiteY0" fmla="*/ 0 h 31145"/>
                  <a:gd name="connsiteX1" fmla="*/ 17467 w 17466"/>
                  <a:gd name="connsiteY1" fmla="*/ 31145 h 3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466" h="31145">
                    <a:moveTo>
                      <a:pt x="0" y="0"/>
                    </a:moveTo>
                    <a:lnTo>
                      <a:pt x="17467" y="31145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" name="任意多边形 73">
                <a:extLst>
                  <a:ext uri="{FF2B5EF4-FFF2-40B4-BE49-F238E27FC236}">
                    <a16:creationId xmlns:a16="http://schemas.microsoft.com/office/drawing/2014/main" id="{AF9D5934-83C1-BB40-8B45-A8C841B97658}"/>
                  </a:ext>
                </a:extLst>
              </p:cNvPr>
              <p:cNvSpPr/>
              <p:nvPr/>
            </p:nvSpPr>
            <p:spPr>
              <a:xfrm>
                <a:off x="8861456" y="4551296"/>
                <a:ext cx="28752" cy="35876"/>
              </a:xfrm>
              <a:custGeom>
                <a:avLst/>
                <a:gdLst>
                  <a:gd name="connsiteX0" fmla="*/ 0 w 23359"/>
                  <a:gd name="connsiteY0" fmla="*/ 0 h 29146"/>
                  <a:gd name="connsiteX1" fmla="*/ 23359 w 23359"/>
                  <a:gd name="connsiteY1" fmla="*/ 29146 h 29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359" h="29146">
                    <a:moveTo>
                      <a:pt x="0" y="0"/>
                    </a:moveTo>
                    <a:lnTo>
                      <a:pt x="23359" y="29146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" name="任意多边形 74">
                <a:extLst>
                  <a:ext uri="{FF2B5EF4-FFF2-40B4-BE49-F238E27FC236}">
                    <a16:creationId xmlns:a16="http://schemas.microsoft.com/office/drawing/2014/main" id="{5D0F05BC-5E87-A444-84B5-E765C178929F}"/>
                  </a:ext>
                </a:extLst>
              </p:cNvPr>
              <p:cNvSpPr/>
              <p:nvPr/>
            </p:nvSpPr>
            <p:spPr>
              <a:xfrm>
                <a:off x="8891384" y="4527727"/>
                <a:ext cx="32508" cy="39631"/>
              </a:xfrm>
              <a:custGeom>
                <a:avLst/>
                <a:gdLst>
                  <a:gd name="connsiteX0" fmla="*/ 0 w 26410"/>
                  <a:gd name="connsiteY0" fmla="*/ 0 h 32197"/>
                  <a:gd name="connsiteX1" fmla="*/ 26410 w 26410"/>
                  <a:gd name="connsiteY1" fmla="*/ 32198 h 3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410" h="32197">
                    <a:moveTo>
                      <a:pt x="0" y="0"/>
                    </a:moveTo>
                    <a:lnTo>
                      <a:pt x="26410" y="32198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" name="任意多边形 75">
                <a:extLst>
                  <a:ext uri="{FF2B5EF4-FFF2-40B4-BE49-F238E27FC236}">
                    <a16:creationId xmlns:a16="http://schemas.microsoft.com/office/drawing/2014/main" id="{CA244230-8346-6D47-AE93-8982944C986B}"/>
                  </a:ext>
                </a:extLst>
              </p:cNvPr>
              <p:cNvSpPr/>
              <p:nvPr/>
            </p:nvSpPr>
            <p:spPr>
              <a:xfrm>
                <a:off x="8923846" y="4505699"/>
                <a:ext cx="32637" cy="39631"/>
              </a:xfrm>
              <a:custGeom>
                <a:avLst/>
                <a:gdLst>
                  <a:gd name="connsiteX0" fmla="*/ 0 w 26515"/>
                  <a:gd name="connsiteY0" fmla="*/ 0 h 32197"/>
                  <a:gd name="connsiteX1" fmla="*/ 26516 w 26515"/>
                  <a:gd name="connsiteY1" fmla="*/ 32198 h 3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515" h="32197">
                    <a:moveTo>
                      <a:pt x="0" y="0"/>
                    </a:moveTo>
                    <a:lnTo>
                      <a:pt x="26516" y="32198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" name="任意多边形 76">
                <a:extLst>
                  <a:ext uri="{FF2B5EF4-FFF2-40B4-BE49-F238E27FC236}">
                    <a16:creationId xmlns:a16="http://schemas.microsoft.com/office/drawing/2014/main" id="{BB5B4DC3-09AB-AE4A-833A-46DB069623DC}"/>
                  </a:ext>
                </a:extLst>
              </p:cNvPr>
              <p:cNvSpPr/>
              <p:nvPr/>
            </p:nvSpPr>
            <p:spPr>
              <a:xfrm>
                <a:off x="8956278" y="4485898"/>
                <a:ext cx="32508" cy="39631"/>
              </a:xfrm>
              <a:custGeom>
                <a:avLst/>
                <a:gdLst>
                  <a:gd name="connsiteX0" fmla="*/ 0 w 26410"/>
                  <a:gd name="connsiteY0" fmla="*/ 0 h 32197"/>
                  <a:gd name="connsiteX1" fmla="*/ 26410 w 26410"/>
                  <a:gd name="connsiteY1" fmla="*/ 32198 h 3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410" h="32197">
                    <a:moveTo>
                      <a:pt x="0" y="0"/>
                    </a:moveTo>
                    <a:lnTo>
                      <a:pt x="26410" y="32198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" name="任意多边形 77">
                <a:extLst>
                  <a:ext uri="{FF2B5EF4-FFF2-40B4-BE49-F238E27FC236}">
                    <a16:creationId xmlns:a16="http://schemas.microsoft.com/office/drawing/2014/main" id="{B3075D6E-42DD-1A4B-919E-736E4EE7283F}"/>
                  </a:ext>
                </a:extLst>
              </p:cNvPr>
              <p:cNvSpPr/>
              <p:nvPr/>
            </p:nvSpPr>
            <p:spPr>
              <a:xfrm>
                <a:off x="8985348" y="4462079"/>
                <a:ext cx="32637" cy="39760"/>
              </a:xfrm>
              <a:custGeom>
                <a:avLst/>
                <a:gdLst>
                  <a:gd name="connsiteX0" fmla="*/ 0 w 26515"/>
                  <a:gd name="connsiteY0" fmla="*/ 0 h 32302"/>
                  <a:gd name="connsiteX1" fmla="*/ 26516 w 26515"/>
                  <a:gd name="connsiteY1" fmla="*/ 32303 h 32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515" h="32302">
                    <a:moveTo>
                      <a:pt x="0" y="0"/>
                    </a:moveTo>
                    <a:lnTo>
                      <a:pt x="26516" y="32303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" name="任意多边形 78">
                <a:extLst>
                  <a:ext uri="{FF2B5EF4-FFF2-40B4-BE49-F238E27FC236}">
                    <a16:creationId xmlns:a16="http://schemas.microsoft.com/office/drawing/2014/main" id="{4D508AE5-439E-E040-985F-C30268311024}"/>
                  </a:ext>
                </a:extLst>
              </p:cNvPr>
              <p:cNvSpPr/>
              <p:nvPr/>
            </p:nvSpPr>
            <p:spPr>
              <a:xfrm>
                <a:off x="9016207" y="4435233"/>
                <a:ext cx="32637" cy="39631"/>
              </a:xfrm>
              <a:custGeom>
                <a:avLst/>
                <a:gdLst>
                  <a:gd name="connsiteX0" fmla="*/ 0 w 26515"/>
                  <a:gd name="connsiteY0" fmla="*/ 0 h 32197"/>
                  <a:gd name="connsiteX1" fmla="*/ 26516 w 26515"/>
                  <a:gd name="connsiteY1" fmla="*/ 32198 h 3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515" h="32197">
                    <a:moveTo>
                      <a:pt x="0" y="0"/>
                    </a:moveTo>
                    <a:lnTo>
                      <a:pt x="26516" y="32198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" name="任意多边形 79">
                <a:extLst>
                  <a:ext uri="{FF2B5EF4-FFF2-40B4-BE49-F238E27FC236}">
                    <a16:creationId xmlns:a16="http://schemas.microsoft.com/office/drawing/2014/main" id="{FA00A643-11F7-EF4B-A7E9-6D3C17C83085}"/>
                  </a:ext>
                </a:extLst>
              </p:cNvPr>
              <p:cNvSpPr/>
              <p:nvPr/>
            </p:nvSpPr>
            <p:spPr>
              <a:xfrm>
                <a:off x="9046197" y="4411785"/>
                <a:ext cx="32637" cy="39631"/>
              </a:xfrm>
              <a:custGeom>
                <a:avLst/>
                <a:gdLst>
                  <a:gd name="connsiteX0" fmla="*/ 0 w 26515"/>
                  <a:gd name="connsiteY0" fmla="*/ 0 h 32197"/>
                  <a:gd name="connsiteX1" fmla="*/ 26516 w 26515"/>
                  <a:gd name="connsiteY1" fmla="*/ 32198 h 3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515" h="32197">
                    <a:moveTo>
                      <a:pt x="0" y="0"/>
                    </a:moveTo>
                    <a:lnTo>
                      <a:pt x="26516" y="32198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</p:grpSp>
      <p:pic>
        <p:nvPicPr>
          <p:cNvPr id="114" name="图片 113">
            <a:extLst>
              <a:ext uri="{FF2B5EF4-FFF2-40B4-BE49-F238E27FC236}">
                <a16:creationId xmlns:a16="http://schemas.microsoft.com/office/drawing/2014/main" id="{675CE29F-C0C5-4F46-A0A9-59AC67C69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3" y="1587452"/>
            <a:ext cx="3898900" cy="3898900"/>
          </a:xfrm>
          <a:prstGeom prst="rect">
            <a:avLst/>
          </a:prstGeom>
        </p:spPr>
      </p:pic>
      <p:sp>
        <p:nvSpPr>
          <p:cNvPr id="115" name="文本框 114">
            <a:extLst>
              <a:ext uri="{FF2B5EF4-FFF2-40B4-BE49-F238E27FC236}">
                <a16:creationId xmlns:a16="http://schemas.microsoft.com/office/drawing/2014/main" id="{20141B9D-7DE3-4D41-8363-816B2007AC7B}"/>
              </a:ext>
            </a:extLst>
          </p:cNvPr>
          <p:cNvSpPr txBox="1"/>
          <p:nvPr/>
        </p:nvSpPr>
        <p:spPr>
          <a:xfrm>
            <a:off x="9580708" y="11279414"/>
            <a:ext cx="5222583" cy="10675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b="0" dirty="0"/>
              <a:t>欢迎扫码体验</a:t>
            </a:r>
            <a:r>
              <a:rPr lang="en-US" altLang="zh-CN" sz="6000" b="0" dirty="0"/>
              <a:t>~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pic>
        <p:nvPicPr>
          <p:cNvPr id="113" name="图片 112">
            <a:extLst>
              <a:ext uri="{FF2B5EF4-FFF2-40B4-BE49-F238E27FC236}">
                <a16:creationId xmlns:a16="http://schemas.microsoft.com/office/drawing/2014/main" id="{E23276F5-C415-1E46-A937-2AEE33817B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408" y="3429409"/>
            <a:ext cx="6857181" cy="685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121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A01E9EC-89B7-4940-80A2-7427A594988D}"/>
              </a:ext>
            </a:extLst>
          </p:cNvPr>
          <p:cNvGrpSpPr>
            <a:grpSpLocks noChangeAspect="1"/>
          </p:cNvGrpSpPr>
          <p:nvPr/>
        </p:nvGrpSpPr>
        <p:grpSpPr>
          <a:xfrm>
            <a:off x="22128430" y="12347013"/>
            <a:ext cx="2255570" cy="1368987"/>
            <a:chOff x="2769344" y="1756229"/>
            <a:chExt cx="6653311" cy="4038135"/>
          </a:xfrm>
        </p:grpSpPr>
        <p:sp>
          <p:nvSpPr>
            <p:cNvPr id="4" name="圆角矩形 3">
              <a:extLst>
                <a:ext uri="{FF2B5EF4-FFF2-40B4-BE49-F238E27FC236}">
                  <a16:creationId xmlns:a16="http://schemas.microsoft.com/office/drawing/2014/main" id="{684809EB-96C5-324D-903A-A606BE6C8432}"/>
                </a:ext>
              </a:extLst>
            </p:cNvPr>
            <p:cNvSpPr/>
            <p:nvPr/>
          </p:nvSpPr>
          <p:spPr>
            <a:xfrm>
              <a:off x="7380287" y="2083092"/>
              <a:ext cx="1144473" cy="1112686"/>
            </a:xfrm>
            <a:prstGeom prst="roundRect">
              <a:avLst/>
            </a:prstGeom>
            <a:gradFill>
              <a:gsLst>
                <a:gs pos="0">
                  <a:srgbClr val="AD50AD"/>
                </a:gs>
                <a:gs pos="100000">
                  <a:srgbClr val="7E51DD"/>
                </a:gs>
              </a:gsLst>
              <a:lin ang="5400000" scaled="0"/>
            </a:gradFill>
            <a:ln>
              <a:noFill/>
            </a:ln>
            <a:effectLst>
              <a:outerShdw blurRad="127000" dist="38100" dir="5400000" algn="tl" rotWithShape="0">
                <a:srgbClr val="3A9BDE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72000" rIns="144000" bIns="288000" rtlCol="0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+</a:t>
              </a: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3F532E7-9D94-B347-A48C-219242B67E57}"/>
                </a:ext>
              </a:extLst>
            </p:cNvPr>
            <p:cNvGrpSpPr/>
            <p:nvPr/>
          </p:nvGrpSpPr>
          <p:grpSpPr>
            <a:xfrm>
              <a:off x="2769344" y="1756229"/>
              <a:ext cx="6653311" cy="4038135"/>
              <a:chOff x="7862065" y="4369160"/>
              <a:chExt cx="4039357" cy="2451632"/>
            </a:xfrm>
          </p:grpSpPr>
          <p:sp>
            <p:nvSpPr>
              <p:cNvPr id="6" name="任意多边形 3">
                <a:extLst>
                  <a:ext uri="{FF2B5EF4-FFF2-40B4-BE49-F238E27FC236}">
                    <a16:creationId xmlns:a16="http://schemas.microsoft.com/office/drawing/2014/main" id="{801B4DD9-658F-C94A-B6C8-AC723D97B4FB}"/>
                  </a:ext>
                </a:extLst>
              </p:cNvPr>
              <p:cNvSpPr/>
              <p:nvPr/>
            </p:nvSpPr>
            <p:spPr>
              <a:xfrm>
                <a:off x="10010757" y="4513120"/>
                <a:ext cx="161892" cy="335399"/>
              </a:xfrm>
              <a:custGeom>
                <a:avLst/>
                <a:gdLst>
                  <a:gd name="connsiteX0" fmla="*/ 92068 w 131524"/>
                  <a:gd name="connsiteY0" fmla="*/ 272485 h 272484"/>
                  <a:gd name="connsiteX1" fmla="*/ 0 w 131524"/>
                  <a:gd name="connsiteY1" fmla="*/ 198620 h 272484"/>
                  <a:gd name="connsiteX2" fmla="*/ 35144 w 131524"/>
                  <a:gd name="connsiteY2" fmla="*/ 19639 h 272484"/>
                  <a:gd name="connsiteX3" fmla="*/ 42720 w 131524"/>
                  <a:gd name="connsiteY3" fmla="*/ 102132 h 272484"/>
                  <a:gd name="connsiteX4" fmla="*/ 77127 w 131524"/>
                  <a:gd name="connsiteY4" fmla="*/ 173 h 272484"/>
                  <a:gd name="connsiteX5" fmla="*/ 80915 w 131524"/>
                  <a:gd name="connsiteY5" fmla="*/ 104658 h 272484"/>
                  <a:gd name="connsiteX6" fmla="*/ 129316 w 131524"/>
                  <a:gd name="connsiteY6" fmla="*/ 16167 h 272484"/>
                  <a:gd name="connsiteX7" fmla="*/ 118058 w 131524"/>
                  <a:gd name="connsiteY7" fmla="*/ 163686 h 272484"/>
                  <a:gd name="connsiteX8" fmla="*/ 92068 w 131524"/>
                  <a:gd name="connsiteY8" fmla="*/ 272485 h 272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524" h="272484">
                    <a:moveTo>
                      <a:pt x="92068" y="272485"/>
                    </a:moveTo>
                    <a:lnTo>
                      <a:pt x="0" y="198620"/>
                    </a:lnTo>
                    <a:cubicBezTo>
                      <a:pt x="0" y="198620"/>
                      <a:pt x="17151" y="22691"/>
                      <a:pt x="35144" y="19639"/>
                    </a:cubicBezTo>
                    <a:cubicBezTo>
                      <a:pt x="53137" y="16588"/>
                      <a:pt x="42720" y="102132"/>
                      <a:pt x="42720" y="102132"/>
                    </a:cubicBezTo>
                    <a:cubicBezTo>
                      <a:pt x="42720" y="102132"/>
                      <a:pt x="70077" y="-4877"/>
                      <a:pt x="77127" y="173"/>
                    </a:cubicBezTo>
                    <a:cubicBezTo>
                      <a:pt x="89648" y="9222"/>
                      <a:pt x="80915" y="104658"/>
                      <a:pt x="80915" y="104658"/>
                    </a:cubicBezTo>
                    <a:cubicBezTo>
                      <a:pt x="80915" y="104658"/>
                      <a:pt x="120583" y="7960"/>
                      <a:pt x="129316" y="16167"/>
                    </a:cubicBezTo>
                    <a:cubicBezTo>
                      <a:pt x="138050" y="24479"/>
                      <a:pt x="118058" y="163686"/>
                      <a:pt x="118058" y="163686"/>
                    </a:cubicBezTo>
                    <a:lnTo>
                      <a:pt x="92068" y="272485"/>
                    </a:lnTo>
                    <a:close/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EDE83F8C-3852-1247-A126-4AB21EECFFA3}"/>
                  </a:ext>
                </a:extLst>
              </p:cNvPr>
              <p:cNvGrpSpPr/>
              <p:nvPr/>
            </p:nvGrpSpPr>
            <p:grpSpPr>
              <a:xfrm>
                <a:off x="10035177" y="4450630"/>
                <a:ext cx="148800" cy="284175"/>
                <a:chOff x="13957400" y="3795264"/>
                <a:chExt cx="120888" cy="230869"/>
              </a:xfrm>
            </p:grpSpPr>
            <p:sp>
              <p:nvSpPr>
                <p:cNvPr id="106" name="任意多边形 103">
                  <a:extLst>
                    <a:ext uri="{FF2B5EF4-FFF2-40B4-BE49-F238E27FC236}">
                      <a16:creationId xmlns:a16="http://schemas.microsoft.com/office/drawing/2014/main" id="{AEE4131F-5677-BA43-926A-3417AB6D3725}"/>
                    </a:ext>
                  </a:extLst>
                </p:cNvPr>
                <p:cNvSpPr/>
                <p:nvPr/>
              </p:nvSpPr>
              <p:spPr>
                <a:xfrm>
                  <a:off x="13964239" y="3795384"/>
                  <a:ext cx="114049" cy="230749"/>
                </a:xfrm>
                <a:custGeom>
                  <a:avLst/>
                  <a:gdLst>
                    <a:gd name="connsiteX0" fmla="*/ 71861 w 114049"/>
                    <a:gd name="connsiteY0" fmla="*/ 230644 h 230749"/>
                    <a:gd name="connsiteX1" fmla="*/ 4099 w 114049"/>
                    <a:gd name="connsiteY1" fmla="*/ 190344 h 230749"/>
                    <a:gd name="connsiteX2" fmla="*/ 100 w 114049"/>
                    <a:gd name="connsiteY2" fmla="*/ 181927 h 230749"/>
                    <a:gd name="connsiteX3" fmla="*/ 27352 w 114049"/>
                    <a:gd name="connsiteY3" fmla="*/ 0 h 230749"/>
                    <a:gd name="connsiteX4" fmla="*/ 32719 w 114049"/>
                    <a:gd name="connsiteY4" fmla="*/ 210 h 230749"/>
                    <a:gd name="connsiteX5" fmla="*/ 36612 w 114049"/>
                    <a:gd name="connsiteY5" fmla="*/ 947 h 230749"/>
                    <a:gd name="connsiteX6" fmla="*/ 109951 w 114049"/>
                    <a:gd name="connsiteY6" fmla="*/ 41247 h 230749"/>
                    <a:gd name="connsiteX7" fmla="*/ 113949 w 114049"/>
                    <a:gd name="connsiteY7" fmla="*/ 49664 h 230749"/>
                    <a:gd name="connsiteX8" fmla="*/ 85329 w 114049"/>
                    <a:gd name="connsiteY8" fmla="*/ 225699 h 230749"/>
                    <a:gd name="connsiteX9" fmla="*/ 81015 w 114049"/>
                    <a:gd name="connsiteY9" fmla="*/ 230749 h 230749"/>
                    <a:gd name="connsiteX10" fmla="*/ 71861 w 114049"/>
                    <a:gd name="connsiteY10" fmla="*/ 230644 h 23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4049" h="230749">
                      <a:moveTo>
                        <a:pt x="71861" y="230644"/>
                      </a:moveTo>
                      <a:lnTo>
                        <a:pt x="4099" y="190344"/>
                      </a:lnTo>
                      <a:cubicBezTo>
                        <a:pt x="1152" y="188766"/>
                        <a:pt x="-426" y="185294"/>
                        <a:pt x="100" y="181927"/>
                      </a:cubicBezTo>
                      <a:lnTo>
                        <a:pt x="27352" y="0"/>
                      </a:lnTo>
                      <a:cubicBezTo>
                        <a:pt x="27352" y="0"/>
                        <a:pt x="30404" y="105"/>
                        <a:pt x="32719" y="210"/>
                      </a:cubicBezTo>
                      <a:cubicBezTo>
                        <a:pt x="33981" y="210"/>
                        <a:pt x="35349" y="210"/>
                        <a:pt x="36612" y="947"/>
                      </a:cubicBezTo>
                      <a:lnTo>
                        <a:pt x="109951" y="41247"/>
                      </a:lnTo>
                      <a:cubicBezTo>
                        <a:pt x="112897" y="42825"/>
                        <a:pt x="114475" y="46297"/>
                        <a:pt x="113949" y="49664"/>
                      </a:cubicBezTo>
                      <a:lnTo>
                        <a:pt x="85329" y="225699"/>
                      </a:lnTo>
                      <a:cubicBezTo>
                        <a:pt x="84908" y="228329"/>
                        <a:pt x="83119" y="230118"/>
                        <a:pt x="81015" y="230749"/>
                      </a:cubicBezTo>
                      <a:lnTo>
                        <a:pt x="71861" y="230644"/>
                      </a:lnTo>
                      <a:close/>
                    </a:path>
                  </a:pathLst>
                </a:custGeom>
                <a:solidFill>
                  <a:srgbClr val="010101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7" name="任意多边形 104">
                  <a:extLst>
                    <a:ext uri="{FF2B5EF4-FFF2-40B4-BE49-F238E27FC236}">
                      <a16:creationId xmlns:a16="http://schemas.microsoft.com/office/drawing/2014/main" id="{3CD70670-1A1F-DD43-9921-72BA1504B8A2}"/>
                    </a:ext>
                  </a:extLst>
                </p:cNvPr>
                <p:cNvSpPr/>
                <p:nvPr/>
              </p:nvSpPr>
              <p:spPr>
                <a:xfrm>
                  <a:off x="13957400" y="3795264"/>
                  <a:ext cx="114049" cy="230769"/>
                </a:xfrm>
                <a:custGeom>
                  <a:avLst/>
                  <a:gdLst>
                    <a:gd name="connsiteX0" fmla="*/ 76701 w 114049"/>
                    <a:gd name="connsiteY0" fmla="*/ 230028 h 230769"/>
                    <a:gd name="connsiteX1" fmla="*/ 4099 w 114049"/>
                    <a:gd name="connsiteY1" fmla="*/ 190149 h 230769"/>
                    <a:gd name="connsiteX2" fmla="*/ 100 w 114049"/>
                    <a:gd name="connsiteY2" fmla="*/ 181731 h 230769"/>
                    <a:gd name="connsiteX3" fmla="*/ 28825 w 114049"/>
                    <a:gd name="connsiteY3" fmla="*/ 4750 h 230769"/>
                    <a:gd name="connsiteX4" fmla="*/ 36612 w 114049"/>
                    <a:gd name="connsiteY4" fmla="*/ 646 h 230769"/>
                    <a:gd name="connsiteX5" fmla="*/ 109951 w 114049"/>
                    <a:gd name="connsiteY5" fmla="*/ 40946 h 230769"/>
                    <a:gd name="connsiteX6" fmla="*/ 113949 w 114049"/>
                    <a:gd name="connsiteY6" fmla="*/ 49363 h 230769"/>
                    <a:gd name="connsiteX7" fmla="*/ 85329 w 114049"/>
                    <a:gd name="connsiteY7" fmla="*/ 225398 h 230769"/>
                    <a:gd name="connsiteX8" fmla="*/ 76701 w 114049"/>
                    <a:gd name="connsiteY8" fmla="*/ 230028 h 230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049" h="230769">
                      <a:moveTo>
                        <a:pt x="76701" y="230028"/>
                      </a:moveTo>
                      <a:lnTo>
                        <a:pt x="4099" y="190149"/>
                      </a:lnTo>
                      <a:cubicBezTo>
                        <a:pt x="1152" y="188571"/>
                        <a:pt x="-426" y="185098"/>
                        <a:pt x="100" y="181731"/>
                      </a:cubicBezTo>
                      <a:lnTo>
                        <a:pt x="28825" y="4750"/>
                      </a:lnTo>
                      <a:cubicBezTo>
                        <a:pt x="29457" y="962"/>
                        <a:pt x="33350" y="-1143"/>
                        <a:pt x="36612" y="646"/>
                      </a:cubicBezTo>
                      <a:lnTo>
                        <a:pt x="109951" y="40946"/>
                      </a:lnTo>
                      <a:cubicBezTo>
                        <a:pt x="112897" y="42524"/>
                        <a:pt x="114475" y="45996"/>
                        <a:pt x="113949" y="49363"/>
                      </a:cubicBezTo>
                      <a:lnTo>
                        <a:pt x="85329" y="225398"/>
                      </a:lnTo>
                      <a:cubicBezTo>
                        <a:pt x="84698" y="229817"/>
                        <a:pt x="80384" y="232027"/>
                        <a:pt x="76701" y="230028"/>
                      </a:cubicBezTo>
                      <a:close/>
                    </a:path>
                  </a:pathLst>
                </a:custGeom>
                <a:solidFill>
                  <a:srgbClr val="97B7FF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8" name="任意多边形 105">
                  <a:extLst>
                    <a:ext uri="{FF2B5EF4-FFF2-40B4-BE49-F238E27FC236}">
                      <a16:creationId xmlns:a16="http://schemas.microsoft.com/office/drawing/2014/main" id="{AEBE1C88-AB4F-A943-AA06-B354FAD33B13}"/>
                    </a:ext>
                  </a:extLst>
                </p:cNvPr>
                <p:cNvSpPr/>
                <p:nvPr/>
              </p:nvSpPr>
              <p:spPr>
                <a:xfrm>
                  <a:off x="13959710" y="3810325"/>
                  <a:ext cx="109745" cy="200550"/>
                </a:xfrm>
                <a:custGeom>
                  <a:avLst/>
                  <a:gdLst>
                    <a:gd name="connsiteX0" fmla="*/ 0 w 109745"/>
                    <a:gd name="connsiteY0" fmla="*/ 154043 h 200550"/>
                    <a:gd name="connsiteX1" fmla="*/ 84703 w 109745"/>
                    <a:gd name="connsiteY1" fmla="*/ 200551 h 200550"/>
                    <a:gd name="connsiteX2" fmla="*/ 109745 w 109745"/>
                    <a:gd name="connsiteY2" fmla="*/ 46613 h 200550"/>
                    <a:gd name="connsiteX3" fmla="*/ 24937 w 109745"/>
                    <a:gd name="connsiteY3" fmla="*/ 0 h 20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9745" h="200550">
                      <a:moveTo>
                        <a:pt x="0" y="154043"/>
                      </a:moveTo>
                      <a:lnTo>
                        <a:pt x="84703" y="200551"/>
                      </a:lnTo>
                      <a:lnTo>
                        <a:pt x="109745" y="46613"/>
                      </a:lnTo>
                      <a:lnTo>
                        <a:pt x="24937" y="0"/>
                      </a:lnTo>
                      <a:close/>
                    </a:path>
                  </a:pathLst>
                </a:custGeom>
                <a:solidFill>
                  <a:srgbClr val="E4EEF7">
                    <a:alpha val="35000"/>
                  </a:srgbClr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9" name="任意多边形 106">
                  <a:extLst>
                    <a:ext uri="{FF2B5EF4-FFF2-40B4-BE49-F238E27FC236}">
                      <a16:creationId xmlns:a16="http://schemas.microsoft.com/office/drawing/2014/main" id="{9D940CAF-3F30-CD43-B1DB-10656464932A}"/>
                    </a:ext>
                  </a:extLst>
                </p:cNvPr>
                <p:cNvSpPr/>
                <p:nvPr/>
              </p:nvSpPr>
              <p:spPr>
                <a:xfrm>
                  <a:off x="13975072" y="3852318"/>
                  <a:ext cx="64434" cy="134357"/>
                </a:xfrm>
                <a:custGeom>
                  <a:avLst/>
                  <a:gdLst>
                    <a:gd name="connsiteX0" fmla="*/ 53347 w 64434"/>
                    <a:gd name="connsiteY0" fmla="*/ 49444 h 134357"/>
                    <a:gd name="connsiteX1" fmla="*/ 63448 w 64434"/>
                    <a:gd name="connsiteY1" fmla="*/ 39448 h 134357"/>
                    <a:gd name="connsiteX2" fmla="*/ 49243 w 64434"/>
                    <a:gd name="connsiteY2" fmla="*/ 4830 h 134357"/>
                    <a:gd name="connsiteX3" fmla="*/ 27568 w 64434"/>
                    <a:gd name="connsiteY3" fmla="*/ 10091 h 134357"/>
                    <a:gd name="connsiteX4" fmla="*/ 31777 w 64434"/>
                    <a:gd name="connsiteY4" fmla="*/ 31767 h 134357"/>
                    <a:gd name="connsiteX5" fmla="*/ 11364 w 64434"/>
                    <a:gd name="connsiteY5" fmla="*/ 45656 h 134357"/>
                    <a:gd name="connsiteX6" fmla="*/ 0 w 64434"/>
                    <a:gd name="connsiteY6" fmla="*/ 104264 h 134357"/>
                    <a:gd name="connsiteX7" fmla="*/ 55346 w 64434"/>
                    <a:gd name="connsiteY7" fmla="*/ 134357 h 134357"/>
                    <a:gd name="connsiteX8" fmla="*/ 63869 w 64434"/>
                    <a:gd name="connsiteY8" fmla="*/ 88691 h 134357"/>
                    <a:gd name="connsiteX9" fmla="*/ 53347 w 64434"/>
                    <a:gd name="connsiteY9" fmla="*/ 49444 h 134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4434" h="134357">
                      <a:moveTo>
                        <a:pt x="53347" y="49444"/>
                      </a:moveTo>
                      <a:cubicBezTo>
                        <a:pt x="58292" y="49339"/>
                        <a:pt x="62291" y="45972"/>
                        <a:pt x="63448" y="39448"/>
                      </a:cubicBezTo>
                      <a:cubicBezTo>
                        <a:pt x="65553" y="28400"/>
                        <a:pt x="59134" y="12932"/>
                        <a:pt x="49243" y="4830"/>
                      </a:cubicBezTo>
                      <a:cubicBezTo>
                        <a:pt x="39352" y="-3272"/>
                        <a:pt x="29672" y="-957"/>
                        <a:pt x="27568" y="10091"/>
                      </a:cubicBezTo>
                      <a:cubicBezTo>
                        <a:pt x="26305" y="16615"/>
                        <a:pt x="28094" y="24612"/>
                        <a:pt x="31777" y="31767"/>
                      </a:cubicBezTo>
                      <a:cubicBezTo>
                        <a:pt x="21781" y="28926"/>
                        <a:pt x="13573" y="33871"/>
                        <a:pt x="11364" y="45656"/>
                      </a:cubicBezTo>
                      <a:lnTo>
                        <a:pt x="0" y="104264"/>
                      </a:lnTo>
                      <a:lnTo>
                        <a:pt x="55346" y="134357"/>
                      </a:lnTo>
                      <a:lnTo>
                        <a:pt x="63869" y="88691"/>
                      </a:lnTo>
                      <a:cubicBezTo>
                        <a:pt x="66079" y="76907"/>
                        <a:pt x="61659" y="61544"/>
                        <a:pt x="53347" y="49444"/>
                      </a:cubicBezTo>
                      <a:close/>
                    </a:path>
                  </a:pathLst>
                </a:custGeom>
                <a:solidFill>
                  <a:srgbClr val="97B7FF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0" name="任意多边形 107">
                  <a:extLst>
                    <a:ext uri="{FF2B5EF4-FFF2-40B4-BE49-F238E27FC236}">
                      <a16:creationId xmlns:a16="http://schemas.microsoft.com/office/drawing/2014/main" id="{56BA1C85-8A3A-FD4D-B114-221D439BA7F5}"/>
                    </a:ext>
                  </a:extLst>
                </p:cNvPr>
                <p:cNvSpPr/>
                <p:nvPr/>
              </p:nvSpPr>
              <p:spPr>
                <a:xfrm>
                  <a:off x="13992954" y="3989825"/>
                  <a:ext cx="6744" cy="8852"/>
                </a:xfrm>
                <a:custGeom>
                  <a:avLst/>
                  <a:gdLst>
                    <a:gd name="connsiteX0" fmla="*/ 6739 w 6744"/>
                    <a:gd name="connsiteY0" fmla="*/ 5478 h 8852"/>
                    <a:gd name="connsiteX1" fmla="*/ 3267 w 6744"/>
                    <a:gd name="connsiteY1" fmla="*/ 8740 h 8852"/>
                    <a:gd name="connsiteX2" fmla="*/ 5 w 6744"/>
                    <a:gd name="connsiteY2" fmla="*/ 3374 h 8852"/>
                    <a:gd name="connsiteX3" fmla="*/ 3478 w 6744"/>
                    <a:gd name="connsiteY3" fmla="*/ 112 h 8852"/>
                    <a:gd name="connsiteX4" fmla="*/ 6739 w 6744"/>
                    <a:gd name="connsiteY4" fmla="*/ 5478 h 8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4" h="8852">
                      <a:moveTo>
                        <a:pt x="6739" y="5478"/>
                      </a:moveTo>
                      <a:cubicBezTo>
                        <a:pt x="6634" y="7898"/>
                        <a:pt x="5161" y="9266"/>
                        <a:pt x="3267" y="8740"/>
                      </a:cubicBezTo>
                      <a:cubicBezTo>
                        <a:pt x="1373" y="8214"/>
                        <a:pt x="-100" y="5794"/>
                        <a:pt x="5" y="3374"/>
                      </a:cubicBezTo>
                      <a:cubicBezTo>
                        <a:pt x="110" y="954"/>
                        <a:pt x="1584" y="-414"/>
                        <a:pt x="3478" y="112"/>
                      </a:cubicBezTo>
                      <a:cubicBezTo>
                        <a:pt x="5372" y="743"/>
                        <a:pt x="6845" y="3058"/>
                        <a:pt x="6739" y="5478"/>
                      </a:cubicBezTo>
                      <a:close/>
                    </a:path>
                  </a:pathLst>
                </a:custGeom>
                <a:solidFill>
                  <a:srgbClr val="E4EEF7">
                    <a:alpha val="35000"/>
                  </a:srgbClr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1" name="任意多边形 108">
                  <a:extLst>
                    <a:ext uri="{FF2B5EF4-FFF2-40B4-BE49-F238E27FC236}">
                      <a16:creationId xmlns:a16="http://schemas.microsoft.com/office/drawing/2014/main" id="{5BDF7710-14D0-8747-A903-054E3CE327CC}"/>
                    </a:ext>
                  </a:extLst>
                </p:cNvPr>
                <p:cNvSpPr/>
                <p:nvPr/>
              </p:nvSpPr>
              <p:spPr>
                <a:xfrm>
                  <a:off x="14018488" y="3817756"/>
                  <a:ext cx="17440" cy="10982"/>
                </a:xfrm>
                <a:custGeom>
                  <a:avLst/>
                  <a:gdLst>
                    <a:gd name="connsiteX0" fmla="*/ 16138 w 17440"/>
                    <a:gd name="connsiteY0" fmla="*/ 10983 h 10982"/>
                    <a:gd name="connsiteX1" fmla="*/ 17296 w 17440"/>
                    <a:gd name="connsiteY1" fmla="*/ 10351 h 10982"/>
                    <a:gd name="connsiteX2" fmla="*/ 16770 w 17440"/>
                    <a:gd name="connsiteY2" fmla="*/ 8563 h 10982"/>
                    <a:gd name="connsiteX3" fmla="*/ 1934 w 17440"/>
                    <a:gd name="connsiteY3" fmla="*/ 145 h 10982"/>
                    <a:gd name="connsiteX4" fmla="*/ 145 w 17440"/>
                    <a:gd name="connsiteY4" fmla="*/ 671 h 10982"/>
                    <a:gd name="connsiteX5" fmla="*/ 671 w 17440"/>
                    <a:gd name="connsiteY5" fmla="*/ 2460 h 10982"/>
                    <a:gd name="connsiteX6" fmla="*/ 15507 w 17440"/>
                    <a:gd name="connsiteY6" fmla="*/ 10877 h 10982"/>
                    <a:gd name="connsiteX7" fmla="*/ 16138 w 17440"/>
                    <a:gd name="connsiteY7" fmla="*/ 10983 h 10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440" h="10982">
                      <a:moveTo>
                        <a:pt x="16138" y="10983"/>
                      </a:moveTo>
                      <a:cubicBezTo>
                        <a:pt x="16559" y="10983"/>
                        <a:pt x="17086" y="10772"/>
                        <a:pt x="17296" y="10351"/>
                      </a:cubicBezTo>
                      <a:cubicBezTo>
                        <a:pt x="17612" y="9720"/>
                        <a:pt x="17401" y="8878"/>
                        <a:pt x="16770" y="8563"/>
                      </a:cubicBezTo>
                      <a:lnTo>
                        <a:pt x="1934" y="145"/>
                      </a:lnTo>
                      <a:cubicBezTo>
                        <a:pt x="1302" y="-171"/>
                        <a:pt x="461" y="40"/>
                        <a:pt x="145" y="671"/>
                      </a:cubicBezTo>
                      <a:cubicBezTo>
                        <a:pt x="-171" y="1302"/>
                        <a:pt x="40" y="2144"/>
                        <a:pt x="671" y="2460"/>
                      </a:cubicBezTo>
                      <a:lnTo>
                        <a:pt x="15507" y="10877"/>
                      </a:lnTo>
                      <a:cubicBezTo>
                        <a:pt x="15718" y="10983"/>
                        <a:pt x="15928" y="10983"/>
                        <a:pt x="16138" y="10983"/>
                      </a:cubicBezTo>
                      <a:close/>
                    </a:path>
                  </a:pathLst>
                </a:custGeom>
                <a:solidFill>
                  <a:srgbClr val="E4EEF7">
                    <a:alpha val="35000"/>
                  </a:srgbClr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8" name="任意多边形 5">
                <a:extLst>
                  <a:ext uri="{FF2B5EF4-FFF2-40B4-BE49-F238E27FC236}">
                    <a16:creationId xmlns:a16="http://schemas.microsoft.com/office/drawing/2014/main" id="{087D842A-D621-024C-863B-3C6281D16B56}"/>
                  </a:ext>
                </a:extLst>
              </p:cNvPr>
              <p:cNvSpPr/>
              <p:nvPr/>
            </p:nvSpPr>
            <p:spPr>
              <a:xfrm>
                <a:off x="9925189" y="4585841"/>
                <a:ext cx="266090" cy="515102"/>
              </a:xfrm>
              <a:custGeom>
                <a:avLst/>
                <a:gdLst>
                  <a:gd name="connsiteX0" fmla="*/ 140749 w 216176"/>
                  <a:gd name="connsiteY0" fmla="*/ 148692 h 418478"/>
                  <a:gd name="connsiteX1" fmla="*/ 182311 w 216176"/>
                  <a:gd name="connsiteY1" fmla="*/ 76300 h 418478"/>
                  <a:gd name="connsiteX2" fmla="*/ 211247 w 216176"/>
                  <a:gd name="connsiteY2" fmla="*/ 15 h 418478"/>
                  <a:gd name="connsiteX3" fmla="*/ 209563 w 216176"/>
                  <a:gd name="connsiteY3" fmla="*/ 89137 h 418478"/>
                  <a:gd name="connsiteX4" fmla="*/ 170211 w 216176"/>
                  <a:gd name="connsiteY4" fmla="*/ 241812 h 418478"/>
                  <a:gd name="connsiteX5" fmla="*/ 125913 w 216176"/>
                  <a:gd name="connsiteY5" fmla="*/ 418478 h 418478"/>
                  <a:gd name="connsiteX6" fmla="*/ 69 w 216176"/>
                  <a:gd name="connsiteY6" fmla="*/ 348401 h 418478"/>
                  <a:gd name="connsiteX7" fmla="*/ 90454 w 216176"/>
                  <a:gd name="connsiteY7" fmla="*/ 140380 h 418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6176" h="418478">
                    <a:moveTo>
                      <a:pt x="140749" y="148692"/>
                    </a:moveTo>
                    <a:cubicBezTo>
                      <a:pt x="136224" y="113022"/>
                      <a:pt x="163056" y="89768"/>
                      <a:pt x="182311" y="76300"/>
                    </a:cubicBezTo>
                    <a:cubicBezTo>
                      <a:pt x="183890" y="65673"/>
                      <a:pt x="200935" y="1172"/>
                      <a:pt x="211247" y="15"/>
                    </a:cubicBezTo>
                    <a:cubicBezTo>
                      <a:pt x="221559" y="-1142"/>
                      <a:pt x="213036" y="65042"/>
                      <a:pt x="209563" y="89137"/>
                    </a:cubicBezTo>
                    <a:cubicBezTo>
                      <a:pt x="206091" y="113233"/>
                      <a:pt x="170211" y="241812"/>
                      <a:pt x="170211" y="241812"/>
                    </a:cubicBezTo>
                    <a:lnTo>
                      <a:pt x="125913" y="418478"/>
                    </a:lnTo>
                    <a:cubicBezTo>
                      <a:pt x="125913" y="418478"/>
                      <a:pt x="-3403" y="351874"/>
                      <a:pt x="69" y="348401"/>
                    </a:cubicBezTo>
                    <a:cubicBezTo>
                      <a:pt x="3541" y="344929"/>
                      <a:pt x="90454" y="140380"/>
                      <a:pt x="90454" y="140380"/>
                    </a:cubicBezTo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" name="任意多边形 6">
                <a:extLst>
                  <a:ext uri="{FF2B5EF4-FFF2-40B4-BE49-F238E27FC236}">
                    <a16:creationId xmlns:a16="http://schemas.microsoft.com/office/drawing/2014/main" id="{88F07ACF-3A25-C340-8F62-A5C1948C783B}"/>
                  </a:ext>
                </a:extLst>
              </p:cNvPr>
              <p:cNvSpPr/>
              <p:nvPr/>
            </p:nvSpPr>
            <p:spPr>
              <a:xfrm>
                <a:off x="9913749" y="4658524"/>
                <a:ext cx="176496" cy="411078"/>
              </a:xfrm>
              <a:custGeom>
                <a:avLst/>
                <a:gdLst>
                  <a:gd name="connsiteX0" fmla="*/ 0 w 143388"/>
                  <a:gd name="connsiteY0" fmla="*/ 289354 h 333967"/>
                  <a:gd name="connsiteX1" fmla="*/ 71656 w 143388"/>
                  <a:gd name="connsiteY1" fmla="*/ 125104 h 333967"/>
                  <a:gd name="connsiteX2" fmla="*/ 66394 w 143388"/>
                  <a:gd name="connsiteY2" fmla="*/ 30301 h 333967"/>
                  <a:gd name="connsiteX3" fmla="*/ 80494 w 143388"/>
                  <a:gd name="connsiteY3" fmla="*/ 1049 h 333967"/>
                  <a:gd name="connsiteX4" fmla="*/ 92068 w 143388"/>
                  <a:gd name="connsiteY4" fmla="*/ 1049 h 333967"/>
                  <a:gd name="connsiteX5" fmla="*/ 143311 w 143388"/>
                  <a:gd name="connsiteY5" fmla="*/ 25040 h 333967"/>
                  <a:gd name="connsiteX6" fmla="*/ 100275 w 143388"/>
                  <a:gd name="connsiteY6" fmla="*/ 35351 h 333967"/>
                  <a:gd name="connsiteX7" fmla="*/ 124582 w 143388"/>
                  <a:gd name="connsiteY7" fmla="*/ 83647 h 333967"/>
                  <a:gd name="connsiteX8" fmla="*/ 118058 w 143388"/>
                  <a:gd name="connsiteY8" fmla="*/ 130997 h 333967"/>
                  <a:gd name="connsiteX9" fmla="*/ 86597 w 143388"/>
                  <a:gd name="connsiteY9" fmla="*/ 333968 h 333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388" h="333967">
                    <a:moveTo>
                      <a:pt x="0" y="289354"/>
                    </a:moveTo>
                    <a:lnTo>
                      <a:pt x="71656" y="125104"/>
                    </a:lnTo>
                    <a:cubicBezTo>
                      <a:pt x="71656" y="125104"/>
                      <a:pt x="66394" y="75125"/>
                      <a:pt x="66394" y="30301"/>
                    </a:cubicBezTo>
                    <a:cubicBezTo>
                      <a:pt x="66394" y="21462"/>
                      <a:pt x="72182" y="5153"/>
                      <a:pt x="80494" y="1049"/>
                    </a:cubicBezTo>
                    <a:cubicBezTo>
                      <a:pt x="83966" y="-740"/>
                      <a:pt x="88175" y="102"/>
                      <a:pt x="92068" y="1049"/>
                    </a:cubicBezTo>
                    <a:cubicBezTo>
                      <a:pt x="102275" y="3680"/>
                      <a:pt x="142469" y="18095"/>
                      <a:pt x="143311" y="25040"/>
                    </a:cubicBezTo>
                    <a:cubicBezTo>
                      <a:pt x="144784" y="36929"/>
                      <a:pt x="125213" y="37455"/>
                      <a:pt x="100275" y="35351"/>
                    </a:cubicBezTo>
                    <a:cubicBezTo>
                      <a:pt x="114165" y="47451"/>
                      <a:pt x="123109" y="65234"/>
                      <a:pt x="124582" y="83647"/>
                    </a:cubicBezTo>
                    <a:cubicBezTo>
                      <a:pt x="125108" y="90487"/>
                      <a:pt x="129422" y="111636"/>
                      <a:pt x="118058" y="130997"/>
                    </a:cubicBezTo>
                    <a:lnTo>
                      <a:pt x="86597" y="333968"/>
                    </a:lnTo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" name="任意多边形 7">
                <a:extLst>
                  <a:ext uri="{FF2B5EF4-FFF2-40B4-BE49-F238E27FC236}">
                    <a16:creationId xmlns:a16="http://schemas.microsoft.com/office/drawing/2014/main" id="{C9907671-6C7E-5347-B852-BEF60CD100BE}"/>
                  </a:ext>
                </a:extLst>
              </p:cNvPr>
              <p:cNvSpPr/>
              <p:nvPr/>
            </p:nvSpPr>
            <p:spPr>
              <a:xfrm>
                <a:off x="10079011" y="4679761"/>
                <a:ext cx="70586" cy="96489"/>
              </a:xfrm>
              <a:custGeom>
                <a:avLst/>
                <a:gdLst>
                  <a:gd name="connsiteX0" fmla="*/ 57345 w 57345"/>
                  <a:gd name="connsiteY0" fmla="*/ 0 h 78389"/>
                  <a:gd name="connsiteX1" fmla="*/ 0 w 57345"/>
                  <a:gd name="connsiteY1" fmla="*/ 78389 h 78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345" h="78389">
                    <a:moveTo>
                      <a:pt x="57345" y="0"/>
                    </a:moveTo>
                    <a:cubicBezTo>
                      <a:pt x="57345" y="0"/>
                      <a:pt x="0" y="35670"/>
                      <a:pt x="0" y="78389"/>
                    </a:cubicBezTo>
                  </a:path>
                </a:pathLst>
              </a:custGeom>
              <a:noFill/>
              <a:ln w="7889" cap="flat">
                <a:solidFill>
                  <a:srgbClr val="E07A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" name="任意多边形 8">
                <a:extLst>
                  <a:ext uri="{FF2B5EF4-FFF2-40B4-BE49-F238E27FC236}">
                    <a16:creationId xmlns:a16="http://schemas.microsoft.com/office/drawing/2014/main" id="{EE10AEC7-E9CA-134B-9F6D-C5E176595091}"/>
                  </a:ext>
                </a:extLst>
              </p:cNvPr>
              <p:cNvSpPr/>
              <p:nvPr/>
            </p:nvSpPr>
            <p:spPr>
              <a:xfrm>
                <a:off x="10036920" y="4702038"/>
                <a:ext cx="35745" cy="74341"/>
              </a:xfrm>
              <a:custGeom>
                <a:avLst/>
                <a:gdLst>
                  <a:gd name="connsiteX0" fmla="*/ 29041 w 29040"/>
                  <a:gd name="connsiteY0" fmla="*/ 421 h 60396"/>
                  <a:gd name="connsiteX1" fmla="*/ 0 w 29040"/>
                  <a:gd name="connsiteY1" fmla="*/ 0 h 60396"/>
                  <a:gd name="connsiteX2" fmla="*/ 23359 w 29040"/>
                  <a:gd name="connsiteY2" fmla="*/ 60397 h 60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040" h="60396">
                    <a:moveTo>
                      <a:pt x="29041" y="421"/>
                    </a:moveTo>
                    <a:lnTo>
                      <a:pt x="0" y="0"/>
                    </a:lnTo>
                    <a:cubicBezTo>
                      <a:pt x="0" y="0"/>
                      <a:pt x="23359" y="38616"/>
                      <a:pt x="23359" y="60397"/>
                    </a:cubicBezTo>
                  </a:path>
                </a:pathLst>
              </a:custGeom>
              <a:noFill/>
              <a:ln w="7889" cap="flat">
                <a:solidFill>
                  <a:srgbClr val="E07A6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" name="任意多边形 9">
                <a:extLst>
                  <a:ext uri="{FF2B5EF4-FFF2-40B4-BE49-F238E27FC236}">
                    <a16:creationId xmlns:a16="http://schemas.microsoft.com/office/drawing/2014/main" id="{B90D002B-7BE4-1241-867B-80222D9523B4}"/>
                  </a:ext>
                </a:extLst>
              </p:cNvPr>
              <p:cNvSpPr/>
              <p:nvPr/>
            </p:nvSpPr>
            <p:spPr>
              <a:xfrm>
                <a:off x="8985355" y="4899675"/>
                <a:ext cx="1205789" cy="765595"/>
              </a:xfrm>
              <a:custGeom>
                <a:avLst/>
                <a:gdLst>
                  <a:gd name="connsiteX0" fmla="*/ 0 w 979606"/>
                  <a:gd name="connsiteY0" fmla="*/ 85545 h 621983"/>
                  <a:gd name="connsiteX1" fmla="*/ 258212 w 979606"/>
                  <a:gd name="connsiteY1" fmla="*/ 78916 h 621983"/>
                  <a:gd name="connsiteX2" fmla="*/ 620277 w 979606"/>
                  <a:gd name="connsiteY2" fmla="*/ 292619 h 621983"/>
                  <a:gd name="connsiteX3" fmla="*/ 778108 w 979606"/>
                  <a:gd name="connsiteY3" fmla="*/ 0 h 621983"/>
                  <a:gd name="connsiteX4" fmla="*/ 979606 w 979606"/>
                  <a:gd name="connsiteY4" fmla="*/ 125002 h 621983"/>
                  <a:gd name="connsiteX5" fmla="*/ 724656 w 979606"/>
                  <a:gd name="connsiteY5" fmla="*/ 603862 h 621983"/>
                  <a:gd name="connsiteX6" fmla="*/ 206128 w 979606"/>
                  <a:gd name="connsiteY6" fmla="*/ 502850 h 621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9606" h="621983">
                    <a:moveTo>
                      <a:pt x="0" y="85545"/>
                    </a:moveTo>
                    <a:cubicBezTo>
                      <a:pt x="0" y="85545"/>
                      <a:pt x="104695" y="-8523"/>
                      <a:pt x="258212" y="78916"/>
                    </a:cubicBezTo>
                    <a:cubicBezTo>
                      <a:pt x="416780" y="169195"/>
                      <a:pt x="561774" y="313663"/>
                      <a:pt x="620277" y="292619"/>
                    </a:cubicBezTo>
                    <a:cubicBezTo>
                      <a:pt x="678780" y="271575"/>
                      <a:pt x="778108" y="0"/>
                      <a:pt x="778108" y="0"/>
                    </a:cubicBezTo>
                    <a:lnTo>
                      <a:pt x="979606" y="125002"/>
                    </a:lnTo>
                    <a:cubicBezTo>
                      <a:pt x="979606" y="125002"/>
                      <a:pt x="871755" y="551568"/>
                      <a:pt x="724656" y="603862"/>
                    </a:cubicBezTo>
                    <a:cubicBezTo>
                      <a:pt x="517371" y="677517"/>
                      <a:pt x="206128" y="502850"/>
                      <a:pt x="206128" y="502850"/>
                    </a:cubicBezTo>
                  </a:path>
                </a:pathLst>
              </a:custGeom>
              <a:gradFill>
                <a:gsLst>
                  <a:gs pos="0">
                    <a:srgbClr val="FFD4A0"/>
                  </a:gs>
                  <a:gs pos="100000">
                    <a:srgbClr val="FC8A42"/>
                  </a:gs>
                </a:gsLst>
                <a:lin ang="5400000" scaled="0"/>
              </a:gra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E56FA808-BE13-4947-B063-C41EC17434C1}"/>
                  </a:ext>
                </a:extLst>
              </p:cNvPr>
              <p:cNvGrpSpPr/>
              <p:nvPr/>
            </p:nvGrpSpPr>
            <p:grpSpPr>
              <a:xfrm>
                <a:off x="9943122" y="4899675"/>
                <a:ext cx="248021" cy="172515"/>
                <a:chOff x="13882583" y="4160079"/>
                <a:chExt cx="201497" cy="140154"/>
              </a:xfrm>
            </p:grpSpPr>
            <p:sp>
              <p:nvSpPr>
                <p:cNvPr id="100" name="任意多边形 97">
                  <a:extLst>
                    <a:ext uri="{FF2B5EF4-FFF2-40B4-BE49-F238E27FC236}">
                      <a16:creationId xmlns:a16="http://schemas.microsoft.com/office/drawing/2014/main" id="{A64B1FA3-735D-FE4B-8904-ED6BB4EECAC8}"/>
                    </a:ext>
                  </a:extLst>
                </p:cNvPr>
                <p:cNvSpPr/>
                <p:nvPr/>
              </p:nvSpPr>
              <p:spPr>
                <a:xfrm>
                  <a:off x="13882583" y="4160079"/>
                  <a:ext cx="201497" cy="125002"/>
                </a:xfrm>
                <a:custGeom>
                  <a:avLst/>
                  <a:gdLst>
                    <a:gd name="connsiteX0" fmla="*/ 0 w 201497"/>
                    <a:gd name="connsiteY0" fmla="*/ 0 h 125002"/>
                    <a:gd name="connsiteX1" fmla="*/ 201498 w 201497"/>
                    <a:gd name="connsiteY1" fmla="*/ 125002 h 125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1497" h="125002">
                      <a:moveTo>
                        <a:pt x="0" y="0"/>
                      </a:moveTo>
                      <a:lnTo>
                        <a:pt x="201498" y="125002"/>
                      </a:lnTo>
                    </a:path>
                  </a:pathLst>
                </a:custGeom>
                <a:ln w="7889" cap="flat">
                  <a:solidFill>
                    <a:srgbClr val="FC8A4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1" name="任意多边形 98">
                  <a:extLst>
                    <a:ext uri="{FF2B5EF4-FFF2-40B4-BE49-F238E27FC236}">
                      <a16:creationId xmlns:a16="http://schemas.microsoft.com/office/drawing/2014/main" id="{C98F816C-7A28-4242-995B-221D7DB3F7F1}"/>
                    </a:ext>
                  </a:extLst>
                </p:cNvPr>
                <p:cNvSpPr/>
                <p:nvPr/>
              </p:nvSpPr>
              <p:spPr>
                <a:xfrm>
                  <a:off x="13897524" y="4179861"/>
                  <a:ext cx="17045" cy="39457"/>
                </a:xfrm>
                <a:custGeom>
                  <a:avLst/>
                  <a:gdLst>
                    <a:gd name="connsiteX0" fmla="*/ 17046 w 17045"/>
                    <a:gd name="connsiteY0" fmla="*/ 0 h 39457"/>
                    <a:gd name="connsiteX1" fmla="*/ 0 w 17045"/>
                    <a:gd name="connsiteY1" fmla="*/ 39458 h 3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045" h="39457">
                      <a:moveTo>
                        <a:pt x="17046" y="0"/>
                      </a:moveTo>
                      <a:lnTo>
                        <a:pt x="0" y="39458"/>
                      </a:lnTo>
                    </a:path>
                  </a:pathLst>
                </a:custGeom>
                <a:ln w="7889" cap="flat">
                  <a:solidFill>
                    <a:srgbClr val="FC8A4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2" name="任意多边形 99">
                  <a:extLst>
                    <a:ext uri="{FF2B5EF4-FFF2-40B4-BE49-F238E27FC236}">
                      <a16:creationId xmlns:a16="http://schemas.microsoft.com/office/drawing/2014/main" id="{9F572B9B-03A1-CE4B-AE6A-12289ECA4B52}"/>
                    </a:ext>
                  </a:extLst>
                </p:cNvPr>
                <p:cNvSpPr/>
                <p:nvPr/>
              </p:nvSpPr>
              <p:spPr>
                <a:xfrm>
                  <a:off x="13931300" y="4199642"/>
                  <a:ext cx="17045" cy="39352"/>
                </a:xfrm>
                <a:custGeom>
                  <a:avLst/>
                  <a:gdLst>
                    <a:gd name="connsiteX0" fmla="*/ 17046 w 17045"/>
                    <a:gd name="connsiteY0" fmla="*/ 0 h 39352"/>
                    <a:gd name="connsiteX1" fmla="*/ 0 w 17045"/>
                    <a:gd name="connsiteY1" fmla="*/ 39353 h 39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045" h="39352">
                      <a:moveTo>
                        <a:pt x="17046" y="0"/>
                      </a:moveTo>
                      <a:lnTo>
                        <a:pt x="0" y="39353"/>
                      </a:lnTo>
                    </a:path>
                  </a:pathLst>
                </a:custGeom>
                <a:ln w="7889" cap="flat">
                  <a:solidFill>
                    <a:srgbClr val="FC8A4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3" name="任意多边形 100">
                  <a:extLst>
                    <a:ext uri="{FF2B5EF4-FFF2-40B4-BE49-F238E27FC236}">
                      <a16:creationId xmlns:a16="http://schemas.microsoft.com/office/drawing/2014/main" id="{7B423C38-8151-394B-AC52-9349559071FA}"/>
                    </a:ext>
                  </a:extLst>
                </p:cNvPr>
                <p:cNvSpPr/>
                <p:nvPr/>
              </p:nvSpPr>
              <p:spPr>
                <a:xfrm>
                  <a:off x="13965076" y="4219319"/>
                  <a:ext cx="17045" cy="39457"/>
                </a:xfrm>
                <a:custGeom>
                  <a:avLst/>
                  <a:gdLst>
                    <a:gd name="connsiteX0" fmla="*/ 17046 w 17045"/>
                    <a:gd name="connsiteY0" fmla="*/ 0 h 39457"/>
                    <a:gd name="connsiteX1" fmla="*/ 0 w 17045"/>
                    <a:gd name="connsiteY1" fmla="*/ 39458 h 3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045" h="39457">
                      <a:moveTo>
                        <a:pt x="17046" y="0"/>
                      </a:moveTo>
                      <a:lnTo>
                        <a:pt x="0" y="39458"/>
                      </a:lnTo>
                    </a:path>
                  </a:pathLst>
                </a:custGeom>
                <a:ln w="7889" cap="flat">
                  <a:solidFill>
                    <a:srgbClr val="FC8A4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4" name="任意多边形 101">
                  <a:extLst>
                    <a:ext uri="{FF2B5EF4-FFF2-40B4-BE49-F238E27FC236}">
                      <a16:creationId xmlns:a16="http://schemas.microsoft.com/office/drawing/2014/main" id="{FFD4D776-453C-484E-998D-42262E65B521}"/>
                    </a:ext>
                  </a:extLst>
                </p:cNvPr>
                <p:cNvSpPr/>
                <p:nvPr/>
              </p:nvSpPr>
              <p:spPr>
                <a:xfrm>
                  <a:off x="13998852" y="4238995"/>
                  <a:ext cx="17045" cy="39457"/>
                </a:xfrm>
                <a:custGeom>
                  <a:avLst/>
                  <a:gdLst>
                    <a:gd name="connsiteX0" fmla="*/ 17046 w 17045"/>
                    <a:gd name="connsiteY0" fmla="*/ 0 h 39457"/>
                    <a:gd name="connsiteX1" fmla="*/ 0 w 17045"/>
                    <a:gd name="connsiteY1" fmla="*/ 39458 h 3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045" h="39457">
                      <a:moveTo>
                        <a:pt x="17046" y="0"/>
                      </a:moveTo>
                      <a:lnTo>
                        <a:pt x="0" y="39458"/>
                      </a:lnTo>
                    </a:path>
                  </a:pathLst>
                </a:custGeom>
                <a:ln w="7889" cap="flat">
                  <a:solidFill>
                    <a:srgbClr val="FC8A4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5" name="任意多边形 102">
                  <a:extLst>
                    <a:ext uri="{FF2B5EF4-FFF2-40B4-BE49-F238E27FC236}">
                      <a16:creationId xmlns:a16="http://schemas.microsoft.com/office/drawing/2014/main" id="{AC482117-8B6F-C54D-A702-F7621B8D6D54}"/>
                    </a:ext>
                  </a:extLst>
                </p:cNvPr>
                <p:cNvSpPr/>
                <p:nvPr/>
              </p:nvSpPr>
              <p:spPr>
                <a:xfrm>
                  <a:off x="14031786" y="4260776"/>
                  <a:ext cx="17045" cy="39457"/>
                </a:xfrm>
                <a:custGeom>
                  <a:avLst/>
                  <a:gdLst>
                    <a:gd name="connsiteX0" fmla="*/ 17046 w 17045"/>
                    <a:gd name="connsiteY0" fmla="*/ 0 h 39457"/>
                    <a:gd name="connsiteX1" fmla="*/ 0 w 17045"/>
                    <a:gd name="connsiteY1" fmla="*/ 39458 h 3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045" h="39457">
                      <a:moveTo>
                        <a:pt x="17046" y="0"/>
                      </a:moveTo>
                      <a:lnTo>
                        <a:pt x="0" y="39458"/>
                      </a:lnTo>
                    </a:path>
                  </a:pathLst>
                </a:custGeom>
                <a:ln w="7889" cap="flat">
                  <a:solidFill>
                    <a:srgbClr val="FC8A4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CFEC552F-D23A-4341-9EB1-263FAD21AB81}"/>
                  </a:ext>
                </a:extLst>
              </p:cNvPr>
              <p:cNvGrpSpPr/>
              <p:nvPr/>
            </p:nvGrpSpPr>
            <p:grpSpPr>
              <a:xfrm>
                <a:off x="11059547" y="6273966"/>
                <a:ext cx="841875" cy="543351"/>
                <a:chOff x="14789586" y="5276578"/>
                <a:chExt cx="683955" cy="441428"/>
              </a:xfrm>
            </p:grpSpPr>
            <p:sp>
              <p:nvSpPr>
                <p:cNvPr id="94" name="任意多边形 91">
                  <a:extLst>
                    <a:ext uri="{FF2B5EF4-FFF2-40B4-BE49-F238E27FC236}">
                      <a16:creationId xmlns:a16="http://schemas.microsoft.com/office/drawing/2014/main" id="{7522FD06-3388-ED48-A393-9A3CB38520DC}"/>
                    </a:ext>
                  </a:extLst>
                </p:cNvPr>
                <p:cNvSpPr/>
                <p:nvPr/>
              </p:nvSpPr>
              <p:spPr>
                <a:xfrm>
                  <a:off x="15165645" y="5389795"/>
                  <a:ext cx="307896" cy="328210"/>
                </a:xfrm>
                <a:custGeom>
                  <a:avLst/>
                  <a:gdLst>
                    <a:gd name="connsiteX0" fmla="*/ 16415 w 307896"/>
                    <a:gd name="connsiteY0" fmla="*/ 325869 h 328210"/>
                    <a:gd name="connsiteX1" fmla="*/ 0 w 307896"/>
                    <a:gd name="connsiteY1" fmla="*/ 309455 h 328210"/>
                    <a:gd name="connsiteX2" fmla="*/ 267472 w 307896"/>
                    <a:gd name="connsiteY2" fmla="*/ 41983 h 328210"/>
                    <a:gd name="connsiteX3" fmla="*/ 278415 w 307896"/>
                    <a:gd name="connsiteY3" fmla="*/ 2210 h 328210"/>
                    <a:gd name="connsiteX4" fmla="*/ 279888 w 307896"/>
                    <a:gd name="connsiteY4" fmla="*/ 0 h 328210"/>
                    <a:gd name="connsiteX5" fmla="*/ 306298 w 307896"/>
                    <a:gd name="connsiteY5" fmla="*/ 26411 h 328210"/>
                    <a:gd name="connsiteX6" fmla="*/ 307876 w 307896"/>
                    <a:gd name="connsiteY6" fmla="*/ 30093 h 328210"/>
                    <a:gd name="connsiteX7" fmla="*/ 307876 w 307896"/>
                    <a:gd name="connsiteY7" fmla="*/ 31356 h 328210"/>
                    <a:gd name="connsiteX8" fmla="*/ 298512 w 307896"/>
                    <a:gd name="connsiteY8" fmla="*/ 55136 h 328210"/>
                    <a:gd name="connsiteX9" fmla="*/ 27989 w 307896"/>
                    <a:gd name="connsiteY9" fmla="*/ 325659 h 328210"/>
                    <a:gd name="connsiteX10" fmla="*/ 16415 w 307896"/>
                    <a:gd name="connsiteY10" fmla="*/ 325869 h 328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7896" h="328210">
                      <a:moveTo>
                        <a:pt x="16415" y="325869"/>
                      </a:moveTo>
                      <a:lnTo>
                        <a:pt x="0" y="309455"/>
                      </a:lnTo>
                      <a:lnTo>
                        <a:pt x="267472" y="41983"/>
                      </a:lnTo>
                      <a:cubicBezTo>
                        <a:pt x="277888" y="31566"/>
                        <a:pt x="281992" y="16520"/>
                        <a:pt x="278415" y="2210"/>
                      </a:cubicBezTo>
                      <a:lnTo>
                        <a:pt x="279888" y="0"/>
                      </a:lnTo>
                      <a:lnTo>
                        <a:pt x="306298" y="26411"/>
                      </a:lnTo>
                      <a:cubicBezTo>
                        <a:pt x="307245" y="27357"/>
                        <a:pt x="307876" y="28725"/>
                        <a:pt x="307876" y="30093"/>
                      </a:cubicBezTo>
                      <a:lnTo>
                        <a:pt x="307876" y="31356"/>
                      </a:lnTo>
                      <a:cubicBezTo>
                        <a:pt x="308192" y="40194"/>
                        <a:pt x="304720" y="48823"/>
                        <a:pt x="298512" y="55136"/>
                      </a:cubicBezTo>
                      <a:lnTo>
                        <a:pt x="27989" y="325659"/>
                      </a:lnTo>
                      <a:cubicBezTo>
                        <a:pt x="24832" y="329026"/>
                        <a:pt x="19571" y="329026"/>
                        <a:pt x="16415" y="325869"/>
                      </a:cubicBezTo>
                      <a:close/>
                    </a:path>
                  </a:pathLst>
                </a:custGeom>
                <a:solidFill>
                  <a:srgbClr val="3E49E1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" name="任意多边形 92">
                  <a:extLst>
                    <a:ext uri="{FF2B5EF4-FFF2-40B4-BE49-F238E27FC236}">
                      <a16:creationId xmlns:a16="http://schemas.microsoft.com/office/drawing/2014/main" id="{E1FED75C-17BB-9D40-A737-7BAA8FF0D5C3}"/>
                    </a:ext>
                  </a:extLst>
                </p:cNvPr>
                <p:cNvSpPr/>
                <p:nvPr/>
              </p:nvSpPr>
              <p:spPr>
                <a:xfrm>
                  <a:off x="14789586" y="5276578"/>
                  <a:ext cx="649501" cy="402048"/>
                </a:xfrm>
                <a:custGeom>
                  <a:avLst/>
                  <a:gdLst>
                    <a:gd name="connsiteX0" fmla="*/ 0 w 649501"/>
                    <a:gd name="connsiteY0" fmla="*/ 194027 h 402048"/>
                    <a:gd name="connsiteX1" fmla="*/ 306508 w 649501"/>
                    <a:gd name="connsiteY1" fmla="*/ 337443 h 402048"/>
                    <a:gd name="connsiteX2" fmla="*/ 385108 w 649501"/>
                    <a:gd name="connsiteY2" fmla="*/ 402049 h 402048"/>
                    <a:gd name="connsiteX3" fmla="*/ 644372 w 649501"/>
                    <a:gd name="connsiteY3" fmla="*/ 142784 h 402048"/>
                    <a:gd name="connsiteX4" fmla="*/ 644372 w 649501"/>
                    <a:gd name="connsiteY4" fmla="*/ 117952 h 402048"/>
                    <a:gd name="connsiteX5" fmla="*/ 644372 w 649501"/>
                    <a:gd name="connsiteY5" fmla="*/ 117952 h 402048"/>
                    <a:gd name="connsiteX6" fmla="*/ 624801 w 649501"/>
                    <a:gd name="connsiteY6" fmla="*/ 114375 h 402048"/>
                    <a:gd name="connsiteX7" fmla="*/ 406994 w 649501"/>
                    <a:gd name="connsiteY7" fmla="*/ 178244 h 402048"/>
                    <a:gd name="connsiteX8" fmla="*/ 68709 w 649501"/>
                    <a:gd name="connsiteY8" fmla="*/ 0 h 402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49501" h="402048">
                      <a:moveTo>
                        <a:pt x="0" y="194027"/>
                      </a:moveTo>
                      <a:lnTo>
                        <a:pt x="306508" y="337443"/>
                      </a:lnTo>
                      <a:lnTo>
                        <a:pt x="385108" y="402049"/>
                      </a:lnTo>
                      <a:lnTo>
                        <a:pt x="644372" y="142784"/>
                      </a:lnTo>
                      <a:cubicBezTo>
                        <a:pt x="651212" y="135945"/>
                        <a:pt x="651212" y="124792"/>
                        <a:pt x="644372" y="117952"/>
                      </a:cubicBezTo>
                      <a:lnTo>
                        <a:pt x="644372" y="117952"/>
                      </a:lnTo>
                      <a:cubicBezTo>
                        <a:pt x="639217" y="112797"/>
                        <a:pt x="631430" y="111429"/>
                        <a:pt x="624801" y="114375"/>
                      </a:cubicBezTo>
                      <a:lnTo>
                        <a:pt x="406994" y="178244"/>
                      </a:lnTo>
                      <a:lnTo>
                        <a:pt x="68709" y="0"/>
                      </a:lnTo>
                    </a:path>
                  </a:pathLst>
                </a:custGeom>
                <a:solidFill>
                  <a:srgbClr val="FFA18D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" name="任意多边形 93">
                  <a:extLst>
                    <a:ext uri="{FF2B5EF4-FFF2-40B4-BE49-F238E27FC236}">
                      <a16:creationId xmlns:a16="http://schemas.microsoft.com/office/drawing/2014/main" id="{C97696E4-4E5A-CF43-9336-BBA69CB094B6}"/>
                    </a:ext>
                  </a:extLst>
                </p:cNvPr>
                <p:cNvSpPr/>
                <p:nvPr/>
              </p:nvSpPr>
              <p:spPr>
                <a:xfrm>
                  <a:off x="15095989" y="5381989"/>
                  <a:ext cx="354295" cy="317261"/>
                </a:xfrm>
                <a:custGeom>
                  <a:avLst/>
                  <a:gdLst>
                    <a:gd name="connsiteX0" fmla="*/ 100591 w 354295"/>
                    <a:gd name="connsiteY0" fmla="*/ 72833 h 317261"/>
                    <a:gd name="connsiteX1" fmla="*/ 325343 w 354295"/>
                    <a:gd name="connsiteY1" fmla="*/ 1283 h 317261"/>
                    <a:gd name="connsiteX2" fmla="*/ 348597 w 354295"/>
                    <a:gd name="connsiteY2" fmla="*/ 7070 h 317261"/>
                    <a:gd name="connsiteX3" fmla="*/ 348597 w 354295"/>
                    <a:gd name="connsiteY3" fmla="*/ 7070 h 317261"/>
                    <a:gd name="connsiteX4" fmla="*/ 347755 w 354295"/>
                    <a:gd name="connsiteY4" fmla="*/ 39057 h 317261"/>
                    <a:gd name="connsiteX5" fmla="*/ 69551 w 354295"/>
                    <a:gd name="connsiteY5" fmla="*/ 317261 h 317261"/>
                    <a:gd name="connsiteX6" fmla="*/ 0 w 354295"/>
                    <a:gd name="connsiteY6" fmla="*/ 232138 h 317261"/>
                    <a:gd name="connsiteX7" fmla="*/ 100591 w 354295"/>
                    <a:gd name="connsiteY7" fmla="*/ 72833 h 317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4295" h="317261">
                      <a:moveTo>
                        <a:pt x="100591" y="72833"/>
                      </a:moveTo>
                      <a:lnTo>
                        <a:pt x="325343" y="1283"/>
                      </a:lnTo>
                      <a:cubicBezTo>
                        <a:pt x="332919" y="-1663"/>
                        <a:pt x="342178" y="546"/>
                        <a:pt x="348597" y="7070"/>
                      </a:cubicBezTo>
                      <a:lnTo>
                        <a:pt x="348597" y="7070"/>
                      </a:lnTo>
                      <a:cubicBezTo>
                        <a:pt x="357225" y="15698"/>
                        <a:pt x="355331" y="31481"/>
                        <a:pt x="347755" y="39057"/>
                      </a:cubicBezTo>
                      <a:lnTo>
                        <a:pt x="69551" y="317261"/>
                      </a:lnTo>
                      <a:lnTo>
                        <a:pt x="0" y="232138"/>
                      </a:lnTo>
                      <a:cubicBezTo>
                        <a:pt x="105" y="232032"/>
                        <a:pt x="75338" y="163113"/>
                        <a:pt x="100591" y="72833"/>
                      </a:cubicBezTo>
                      <a:close/>
                    </a:path>
                  </a:pathLst>
                </a:custGeom>
                <a:solidFill>
                  <a:srgbClr val="010101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7" name="任意多边形 94">
                  <a:extLst>
                    <a:ext uri="{FF2B5EF4-FFF2-40B4-BE49-F238E27FC236}">
                      <a16:creationId xmlns:a16="http://schemas.microsoft.com/office/drawing/2014/main" id="{F9751959-79B2-574F-B22F-A61297C92628}"/>
                    </a:ext>
                  </a:extLst>
                </p:cNvPr>
                <p:cNvSpPr/>
                <p:nvPr/>
              </p:nvSpPr>
              <p:spPr>
                <a:xfrm>
                  <a:off x="15268131" y="5425781"/>
                  <a:ext cx="11995" cy="48506"/>
                </a:xfrm>
                <a:custGeom>
                  <a:avLst/>
                  <a:gdLst>
                    <a:gd name="connsiteX0" fmla="*/ 0 w 11995"/>
                    <a:gd name="connsiteY0" fmla="*/ 0 h 48506"/>
                    <a:gd name="connsiteX1" fmla="*/ 11995 w 11995"/>
                    <a:gd name="connsiteY1" fmla="*/ 48507 h 485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995" h="48506">
                      <a:moveTo>
                        <a:pt x="0" y="0"/>
                      </a:moveTo>
                      <a:cubicBezTo>
                        <a:pt x="2104" y="16520"/>
                        <a:pt x="6103" y="32934"/>
                        <a:pt x="11995" y="48507"/>
                      </a:cubicBezTo>
                    </a:path>
                  </a:pathLst>
                </a:custGeom>
                <a:noFill/>
                <a:ln w="10519" cap="rnd">
                  <a:solidFill>
                    <a:srgbClr val="3E49E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8" name="任意多边形 95">
                  <a:extLst>
                    <a:ext uri="{FF2B5EF4-FFF2-40B4-BE49-F238E27FC236}">
                      <a16:creationId xmlns:a16="http://schemas.microsoft.com/office/drawing/2014/main" id="{5FC530D4-1B2B-2D46-ACCA-FDB05F01A452}"/>
                    </a:ext>
                  </a:extLst>
                </p:cNvPr>
                <p:cNvSpPr/>
                <p:nvPr/>
              </p:nvSpPr>
              <p:spPr>
                <a:xfrm>
                  <a:off x="15294015" y="5419468"/>
                  <a:ext cx="10732" cy="40720"/>
                </a:xfrm>
                <a:custGeom>
                  <a:avLst/>
                  <a:gdLst>
                    <a:gd name="connsiteX0" fmla="*/ 0 w 10732"/>
                    <a:gd name="connsiteY0" fmla="*/ 0 h 40720"/>
                    <a:gd name="connsiteX1" fmla="*/ 10732 w 10732"/>
                    <a:gd name="connsiteY1" fmla="*/ 40720 h 40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732" h="40720">
                      <a:moveTo>
                        <a:pt x="0" y="0"/>
                      </a:moveTo>
                      <a:cubicBezTo>
                        <a:pt x="2736" y="17782"/>
                        <a:pt x="5682" y="26726"/>
                        <a:pt x="10732" y="40720"/>
                      </a:cubicBezTo>
                    </a:path>
                  </a:pathLst>
                </a:custGeom>
                <a:noFill/>
                <a:ln w="10519" cap="rnd">
                  <a:solidFill>
                    <a:srgbClr val="3E49E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9" name="任意多边形 96">
                  <a:extLst>
                    <a:ext uri="{FF2B5EF4-FFF2-40B4-BE49-F238E27FC236}">
                      <a16:creationId xmlns:a16="http://schemas.microsoft.com/office/drawing/2014/main" id="{ED21EF0F-ED01-524F-9FDC-DC632F192784}"/>
                    </a:ext>
                  </a:extLst>
                </p:cNvPr>
                <p:cNvSpPr/>
                <p:nvPr/>
              </p:nvSpPr>
              <p:spPr>
                <a:xfrm>
                  <a:off x="15314743" y="5412944"/>
                  <a:ext cx="9996" cy="37248"/>
                </a:xfrm>
                <a:custGeom>
                  <a:avLst/>
                  <a:gdLst>
                    <a:gd name="connsiteX0" fmla="*/ 0 w 9996"/>
                    <a:gd name="connsiteY0" fmla="*/ 0 h 37248"/>
                    <a:gd name="connsiteX1" fmla="*/ 9996 w 9996"/>
                    <a:gd name="connsiteY1" fmla="*/ 37248 h 3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96" h="37248">
                      <a:moveTo>
                        <a:pt x="0" y="0"/>
                      </a:moveTo>
                      <a:cubicBezTo>
                        <a:pt x="1684" y="11890"/>
                        <a:pt x="6524" y="25779"/>
                        <a:pt x="9996" y="37248"/>
                      </a:cubicBezTo>
                    </a:path>
                  </a:pathLst>
                </a:custGeom>
                <a:noFill/>
                <a:ln w="10519" cap="rnd">
                  <a:solidFill>
                    <a:srgbClr val="3E49E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5" name="任意多边形 12">
                <a:extLst>
                  <a:ext uri="{FF2B5EF4-FFF2-40B4-BE49-F238E27FC236}">
                    <a16:creationId xmlns:a16="http://schemas.microsoft.com/office/drawing/2014/main" id="{C1F51063-4D64-914B-B18F-E729F6332790}"/>
                  </a:ext>
                </a:extLst>
              </p:cNvPr>
              <p:cNvSpPr/>
              <p:nvPr/>
            </p:nvSpPr>
            <p:spPr>
              <a:xfrm>
                <a:off x="8862363" y="5874952"/>
                <a:ext cx="2531852" cy="929622"/>
              </a:xfrm>
              <a:custGeom>
                <a:avLst/>
                <a:gdLst>
                  <a:gd name="connsiteX0" fmla="*/ 315309 w 2056924"/>
                  <a:gd name="connsiteY0" fmla="*/ 199794 h 755242"/>
                  <a:gd name="connsiteX1" fmla="*/ 1214316 w 2056924"/>
                  <a:gd name="connsiteY1" fmla="*/ 3031 h 755242"/>
                  <a:gd name="connsiteX2" fmla="*/ 2056924 w 2056924"/>
                  <a:gd name="connsiteY2" fmla="*/ 427071 h 755242"/>
                  <a:gd name="connsiteX3" fmla="*/ 1886467 w 2056924"/>
                  <a:gd name="connsiteY3" fmla="*/ 726109 h 755242"/>
                  <a:gd name="connsiteX4" fmla="*/ 1193903 w 2056924"/>
                  <a:gd name="connsiteY4" fmla="*/ 425388 h 755242"/>
                  <a:gd name="connsiteX5" fmla="*/ 426212 w 2056924"/>
                  <a:gd name="connsiteY5" fmla="*/ 752309 h 755242"/>
                  <a:gd name="connsiteX6" fmla="*/ 274273 w 2056924"/>
                  <a:gd name="connsiteY6" fmla="*/ 746206 h 755242"/>
                  <a:gd name="connsiteX7" fmla="*/ 8275 w 2056924"/>
                  <a:gd name="connsiteY7" fmla="*/ 220944 h 755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56924" h="755242">
                    <a:moveTo>
                      <a:pt x="315309" y="199794"/>
                    </a:moveTo>
                    <a:cubicBezTo>
                      <a:pt x="315309" y="199794"/>
                      <a:pt x="1084263" y="-28745"/>
                      <a:pt x="1214316" y="3031"/>
                    </a:cubicBezTo>
                    <a:cubicBezTo>
                      <a:pt x="1431281" y="56063"/>
                      <a:pt x="2056924" y="427071"/>
                      <a:pt x="2056924" y="427071"/>
                    </a:cubicBezTo>
                    <a:lnTo>
                      <a:pt x="1886467" y="726109"/>
                    </a:lnTo>
                    <a:cubicBezTo>
                      <a:pt x="1886467" y="726109"/>
                      <a:pt x="1287129" y="425388"/>
                      <a:pt x="1193903" y="425388"/>
                    </a:cubicBezTo>
                    <a:cubicBezTo>
                      <a:pt x="1113935" y="425388"/>
                      <a:pt x="743768" y="706327"/>
                      <a:pt x="426212" y="752309"/>
                    </a:cubicBezTo>
                    <a:cubicBezTo>
                      <a:pt x="373812" y="759885"/>
                      <a:pt x="321938" y="750941"/>
                      <a:pt x="274273" y="746206"/>
                    </a:cubicBezTo>
                    <a:cubicBezTo>
                      <a:pt x="-73061" y="711588"/>
                      <a:pt x="8275" y="220944"/>
                      <a:pt x="8275" y="220944"/>
                    </a:cubicBezTo>
                  </a:path>
                </a:pathLst>
              </a:custGeom>
              <a:solidFill>
                <a:srgbClr val="222256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" name="任意多边形 13">
                <a:extLst>
                  <a:ext uri="{FF2B5EF4-FFF2-40B4-BE49-F238E27FC236}">
                    <a16:creationId xmlns:a16="http://schemas.microsoft.com/office/drawing/2014/main" id="{20174656-9FCE-234A-BE76-F61914243BB1}"/>
                  </a:ext>
                </a:extLst>
              </p:cNvPr>
              <p:cNvSpPr/>
              <p:nvPr/>
            </p:nvSpPr>
            <p:spPr>
              <a:xfrm>
                <a:off x="9195559" y="6245213"/>
                <a:ext cx="2042848" cy="428178"/>
              </a:xfrm>
              <a:custGeom>
                <a:avLst/>
                <a:gdLst>
                  <a:gd name="connsiteX0" fmla="*/ 1659648 w 1659648"/>
                  <a:gd name="connsiteY0" fmla="*/ 347860 h 347860"/>
                  <a:gd name="connsiteX1" fmla="*/ 923208 w 1659648"/>
                  <a:gd name="connsiteY1" fmla="*/ 0 h 347860"/>
                  <a:gd name="connsiteX2" fmla="*/ 0 w 1659648"/>
                  <a:gd name="connsiteY2" fmla="*/ 334287 h 347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59648" h="347860">
                    <a:moveTo>
                      <a:pt x="1659648" y="347860"/>
                    </a:moveTo>
                    <a:cubicBezTo>
                      <a:pt x="1659648" y="347860"/>
                      <a:pt x="1016433" y="0"/>
                      <a:pt x="923208" y="0"/>
                    </a:cubicBezTo>
                    <a:cubicBezTo>
                      <a:pt x="829982" y="0"/>
                      <a:pt x="336917" y="367747"/>
                      <a:pt x="0" y="334287"/>
                    </a:cubicBezTo>
                  </a:path>
                </a:pathLst>
              </a:custGeom>
              <a:noFill/>
              <a:ln w="10519" cap="flat">
                <a:solidFill>
                  <a:srgbClr val="3E49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" name="任意多边形 14">
                <a:extLst>
                  <a:ext uri="{FF2B5EF4-FFF2-40B4-BE49-F238E27FC236}">
                    <a16:creationId xmlns:a16="http://schemas.microsoft.com/office/drawing/2014/main" id="{8BA87411-E8F1-054B-A23E-374AFD15394C}"/>
                  </a:ext>
                </a:extLst>
              </p:cNvPr>
              <p:cNvSpPr/>
              <p:nvPr/>
            </p:nvSpPr>
            <p:spPr>
              <a:xfrm>
                <a:off x="9195689" y="6213222"/>
                <a:ext cx="2059815" cy="430250"/>
              </a:xfrm>
              <a:custGeom>
                <a:avLst/>
                <a:gdLst>
                  <a:gd name="connsiteX0" fmla="*/ 1673432 w 1673432"/>
                  <a:gd name="connsiteY0" fmla="*/ 349544 h 349543"/>
                  <a:gd name="connsiteX1" fmla="*/ 923208 w 1673432"/>
                  <a:gd name="connsiteY1" fmla="*/ 0 h 349543"/>
                  <a:gd name="connsiteX2" fmla="*/ 0 w 1673432"/>
                  <a:gd name="connsiteY2" fmla="*/ 334287 h 349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3432" h="349543">
                    <a:moveTo>
                      <a:pt x="1673432" y="349544"/>
                    </a:moveTo>
                    <a:cubicBezTo>
                      <a:pt x="1673432" y="349544"/>
                      <a:pt x="1016433" y="0"/>
                      <a:pt x="923208" y="0"/>
                    </a:cubicBezTo>
                    <a:cubicBezTo>
                      <a:pt x="829982" y="0"/>
                      <a:pt x="336917" y="367747"/>
                      <a:pt x="0" y="334287"/>
                    </a:cubicBezTo>
                  </a:path>
                </a:pathLst>
              </a:custGeom>
              <a:noFill/>
              <a:ln w="5260" cap="flat">
                <a:solidFill>
                  <a:srgbClr val="3E49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" name="任意多边形 15">
                <a:extLst>
                  <a:ext uri="{FF2B5EF4-FFF2-40B4-BE49-F238E27FC236}">
                    <a16:creationId xmlns:a16="http://schemas.microsoft.com/office/drawing/2014/main" id="{572517BB-ADB8-2F4E-B5B2-D044E583FF26}"/>
                  </a:ext>
                </a:extLst>
              </p:cNvPr>
              <p:cNvSpPr/>
              <p:nvPr/>
            </p:nvSpPr>
            <p:spPr>
              <a:xfrm>
                <a:off x="8985355" y="4737523"/>
                <a:ext cx="169196" cy="248281"/>
              </a:xfrm>
              <a:custGeom>
                <a:avLst/>
                <a:gdLst>
                  <a:gd name="connsiteX0" fmla="*/ 23780 w 137458"/>
                  <a:gd name="connsiteY0" fmla="*/ 105 h 201708"/>
                  <a:gd name="connsiteX1" fmla="*/ 0 w 137458"/>
                  <a:gd name="connsiteY1" fmla="*/ 146257 h 201708"/>
                  <a:gd name="connsiteX2" fmla="*/ 89753 w 137458"/>
                  <a:gd name="connsiteY2" fmla="*/ 201708 h 201708"/>
                  <a:gd name="connsiteX3" fmla="*/ 137313 w 137458"/>
                  <a:gd name="connsiteY3" fmla="*/ 148887 h 201708"/>
                  <a:gd name="connsiteX4" fmla="*/ 116164 w 137458"/>
                  <a:gd name="connsiteY4" fmla="*/ 0 h 201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58" h="201708">
                    <a:moveTo>
                      <a:pt x="23780" y="105"/>
                    </a:moveTo>
                    <a:lnTo>
                      <a:pt x="0" y="146257"/>
                    </a:lnTo>
                    <a:cubicBezTo>
                      <a:pt x="0" y="146257"/>
                      <a:pt x="15678" y="201708"/>
                      <a:pt x="89753" y="201708"/>
                    </a:cubicBezTo>
                    <a:cubicBezTo>
                      <a:pt x="142574" y="201708"/>
                      <a:pt x="137313" y="148887"/>
                      <a:pt x="137313" y="148887"/>
                    </a:cubicBezTo>
                    <a:lnTo>
                      <a:pt x="116164" y="0"/>
                    </a:lnTo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任意多边形 16">
                <a:extLst>
                  <a:ext uri="{FF2B5EF4-FFF2-40B4-BE49-F238E27FC236}">
                    <a16:creationId xmlns:a16="http://schemas.microsoft.com/office/drawing/2014/main" id="{7027FF76-1E5F-674C-B42D-508F98F8C014}"/>
                  </a:ext>
                </a:extLst>
              </p:cNvPr>
              <p:cNvSpPr/>
              <p:nvPr/>
            </p:nvSpPr>
            <p:spPr>
              <a:xfrm>
                <a:off x="8956152" y="4462111"/>
                <a:ext cx="307582" cy="343643"/>
              </a:xfrm>
              <a:custGeom>
                <a:avLst/>
                <a:gdLst>
                  <a:gd name="connsiteX0" fmla="*/ 140941 w 249885"/>
                  <a:gd name="connsiteY0" fmla="*/ 12570 h 279182"/>
                  <a:gd name="connsiteX1" fmla="*/ 203758 w 249885"/>
                  <a:gd name="connsiteY1" fmla="*/ 269414 h 279182"/>
                  <a:gd name="connsiteX2" fmla="*/ 12256 w 249885"/>
                  <a:gd name="connsiteY2" fmla="*/ 193760 h 279182"/>
                  <a:gd name="connsiteX3" fmla="*/ 140941 w 249885"/>
                  <a:gd name="connsiteY3" fmla="*/ 12570 h 27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9885" h="279182">
                    <a:moveTo>
                      <a:pt x="140941" y="12570"/>
                    </a:moveTo>
                    <a:cubicBezTo>
                      <a:pt x="218173" y="68337"/>
                      <a:pt x="305507" y="232166"/>
                      <a:pt x="203758" y="269414"/>
                    </a:cubicBezTo>
                    <a:cubicBezTo>
                      <a:pt x="122948" y="299086"/>
                      <a:pt x="44243" y="257524"/>
                      <a:pt x="12256" y="193760"/>
                    </a:cubicBezTo>
                    <a:cubicBezTo>
                      <a:pt x="-34883" y="99693"/>
                      <a:pt x="63814" y="-43302"/>
                      <a:pt x="140941" y="12570"/>
                    </a:cubicBezTo>
                    <a:close/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任意多边形 17">
                <a:extLst>
                  <a:ext uri="{FF2B5EF4-FFF2-40B4-BE49-F238E27FC236}">
                    <a16:creationId xmlns:a16="http://schemas.microsoft.com/office/drawing/2014/main" id="{DAAD9D04-95D7-D44F-A873-E95A32F75F97}"/>
                  </a:ext>
                </a:extLst>
              </p:cNvPr>
              <p:cNvSpPr/>
              <p:nvPr/>
            </p:nvSpPr>
            <p:spPr>
              <a:xfrm>
                <a:off x="9042730" y="4776377"/>
                <a:ext cx="95323" cy="29400"/>
              </a:xfrm>
              <a:custGeom>
                <a:avLst/>
                <a:gdLst>
                  <a:gd name="connsiteX0" fmla="*/ 77443 w 77442"/>
                  <a:gd name="connsiteY0" fmla="*/ 23885 h 23885"/>
                  <a:gd name="connsiteX1" fmla="*/ 0 w 77442"/>
                  <a:gd name="connsiteY1" fmla="*/ 0 h 23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7442" h="23885">
                    <a:moveTo>
                      <a:pt x="77443" y="23885"/>
                    </a:moveTo>
                    <a:cubicBezTo>
                      <a:pt x="77443" y="23885"/>
                      <a:pt x="43246" y="23885"/>
                      <a:pt x="0" y="0"/>
                    </a:cubicBezTo>
                  </a:path>
                </a:pathLst>
              </a:custGeom>
              <a:noFill/>
              <a:ln w="7889" cap="flat">
                <a:solidFill>
                  <a:srgbClr val="E07A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任意多边形 18">
                <a:extLst>
                  <a:ext uri="{FF2B5EF4-FFF2-40B4-BE49-F238E27FC236}">
                    <a16:creationId xmlns:a16="http://schemas.microsoft.com/office/drawing/2014/main" id="{F87AC598-FB09-F842-8540-36891E75D003}"/>
                  </a:ext>
                </a:extLst>
              </p:cNvPr>
              <p:cNvSpPr/>
              <p:nvPr/>
            </p:nvSpPr>
            <p:spPr>
              <a:xfrm>
                <a:off x="9154611" y="4592966"/>
                <a:ext cx="23998" cy="23996"/>
              </a:xfrm>
              <a:custGeom>
                <a:avLst/>
                <a:gdLst>
                  <a:gd name="connsiteX0" fmla="*/ 123 w 19497"/>
                  <a:gd name="connsiteY0" fmla="*/ 11273 h 19495"/>
                  <a:gd name="connsiteX1" fmla="*/ 11276 w 19497"/>
                  <a:gd name="connsiteY1" fmla="*/ 19375 h 19495"/>
                  <a:gd name="connsiteX2" fmla="*/ 19378 w 19497"/>
                  <a:gd name="connsiteY2" fmla="*/ 8222 h 19495"/>
                  <a:gd name="connsiteX3" fmla="*/ 8225 w 19497"/>
                  <a:gd name="connsiteY3" fmla="*/ 120 h 19495"/>
                  <a:gd name="connsiteX4" fmla="*/ 123 w 19497"/>
                  <a:gd name="connsiteY4" fmla="*/ 11273 h 19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97" h="19495">
                    <a:moveTo>
                      <a:pt x="123" y="11273"/>
                    </a:moveTo>
                    <a:cubicBezTo>
                      <a:pt x="964" y="16534"/>
                      <a:pt x="6015" y="20217"/>
                      <a:pt x="11276" y="19375"/>
                    </a:cubicBezTo>
                    <a:cubicBezTo>
                      <a:pt x="16537" y="18534"/>
                      <a:pt x="20220" y="13483"/>
                      <a:pt x="19378" y="8222"/>
                    </a:cubicBezTo>
                    <a:cubicBezTo>
                      <a:pt x="18536" y="2961"/>
                      <a:pt x="13486" y="-722"/>
                      <a:pt x="8225" y="120"/>
                    </a:cubicBezTo>
                    <a:cubicBezTo>
                      <a:pt x="2858" y="962"/>
                      <a:pt x="-719" y="5907"/>
                      <a:pt x="123" y="11273"/>
                    </a:cubicBezTo>
                    <a:close/>
                  </a:path>
                </a:pathLst>
              </a:custGeom>
              <a:solidFill>
                <a:srgbClr val="33002C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任意多边形 19">
                <a:extLst>
                  <a:ext uri="{FF2B5EF4-FFF2-40B4-BE49-F238E27FC236}">
                    <a16:creationId xmlns:a16="http://schemas.microsoft.com/office/drawing/2014/main" id="{99DF00EA-2C62-9B47-96C2-B6076526463D}"/>
                  </a:ext>
                </a:extLst>
              </p:cNvPr>
              <p:cNvSpPr/>
              <p:nvPr/>
            </p:nvSpPr>
            <p:spPr>
              <a:xfrm>
                <a:off x="9112800" y="4562391"/>
                <a:ext cx="63152" cy="47002"/>
              </a:xfrm>
              <a:custGeom>
                <a:avLst/>
                <a:gdLst>
                  <a:gd name="connsiteX0" fmla="*/ 50190 w 51306"/>
                  <a:gd name="connsiteY0" fmla="*/ 1073 h 38185"/>
                  <a:gd name="connsiteX1" fmla="*/ 0 w 51306"/>
                  <a:gd name="connsiteY1" fmla="*/ 36953 h 38185"/>
                  <a:gd name="connsiteX2" fmla="*/ 2525 w 51306"/>
                  <a:gd name="connsiteY2" fmla="*/ 37268 h 38185"/>
                  <a:gd name="connsiteX3" fmla="*/ 49875 w 51306"/>
                  <a:gd name="connsiteY3" fmla="*/ 4019 h 38185"/>
                  <a:gd name="connsiteX4" fmla="*/ 50190 w 51306"/>
                  <a:gd name="connsiteY4" fmla="*/ 1073 h 38185"/>
                  <a:gd name="connsiteX5" fmla="*/ 50190 w 51306"/>
                  <a:gd name="connsiteY5" fmla="*/ 1073 h 38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306" h="38185">
                    <a:moveTo>
                      <a:pt x="50190" y="1073"/>
                    </a:moveTo>
                    <a:cubicBezTo>
                      <a:pt x="26937" y="-4399"/>
                      <a:pt x="526" y="11595"/>
                      <a:pt x="0" y="36953"/>
                    </a:cubicBezTo>
                    <a:cubicBezTo>
                      <a:pt x="0" y="38426"/>
                      <a:pt x="2104" y="38636"/>
                      <a:pt x="2525" y="37268"/>
                    </a:cubicBezTo>
                    <a:cubicBezTo>
                      <a:pt x="9470" y="15277"/>
                      <a:pt x="25884" y="1388"/>
                      <a:pt x="49875" y="4019"/>
                    </a:cubicBezTo>
                    <a:cubicBezTo>
                      <a:pt x="51558" y="4229"/>
                      <a:pt x="51874" y="1493"/>
                      <a:pt x="50190" y="1073"/>
                    </a:cubicBezTo>
                    <a:lnTo>
                      <a:pt x="50190" y="1073"/>
                    </a:lnTo>
                    <a:close/>
                  </a:path>
                </a:pathLst>
              </a:custGeom>
              <a:solidFill>
                <a:srgbClr val="33002C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任意多边形 20">
                <a:extLst>
                  <a:ext uri="{FF2B5EF4-FFF2-40B4-BE49-F238E27FC236}">
                    <a16:creationId xmlns:a16="http://schemas.microsoft.com/office/drawing/2014/main" id="{8743DCBA-52C2-F447-8083-A0FA5C523061}"/>
                  </a:ext>
                </a:extLst>
              </p:cNvPr>
              <p:cNvSpPr/>
              <p:nvPr/>
            </p:nvSpPr>
            <p:spPr>
              <a:xfrm>
                <a:off x="9202813" y="4576145"/>
                <a:ext cx="72751" cy="89624"/>
              </a:xfrm>
              <a:custGeom>
                <a:avLst/>
                <a:gdLst>
                  <a:gd name="connsiteX0" fmla="*/ 0 w 59104"/>
                  <a:gd name="connsiteY0" fmla="*/ 0 h 72812"/>
                  <a:gd name="connsiteX1" fmla="*/ 59029 w 59104"/>
                  <a:gd name="connsiteY1" fmla="*/ 53242 h 72812"/>
                  <a:gd name="connsiteX2" fmla="*/ 32618 w 59104"/>
                  <a:gd name="connsiteY2" fmla="*/ 72813 h 72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104" h="72812">
                    <a:moveTo>
                      <a:pt x="0" y="0"/>
                    </a:moveTo>
                    <a:cubicBezTo>
                      <a:pt x="0" y="0"/>
                      <a:pt x="61554" y="43561"/>
                      <a:pt x="59029" y="53242"/>
                    </a:cubicBezTo>
                    <a:cubicBezTo>
                      <a:pt x="54925" y="69235"/>
                      <a:pt x="32618" y="72813"/>
                      <a:pt x="32618" y="72813"/>
                    </a:cubicBezTo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任意多边形 21">
                <a:extLst>
                  <a:ext uri="{FF2B5EF4-FFF2-40B4-BE49-F238E27FC236}">
                    <a16:creationId xmlns:a16="http://schemas.microsoft.com/office/drawing/2014/main" id="{0CD23923-C74B-724C-9C88-0EFA50513B89}"/>
                  </a:ext>
                </a:extLst>
              </p:cNvPr>
              <p:cNvSpPr/>
              <p:nvPr/>
            </p:nvSpPr>
            <p:spPr>
              <a:xfrm>
                <a:off x="9180924" y="4678463"/>
                <a:ext cx="69555" cy="69458"/>
              </a:xfrm>
              <a:custGeom>
                <a:avLst/>
                <a:gdLst>
                  <a:gd name="connsiteX0" fmla="*/ 0 w 56507"/>
                  <a:gd name="connsiteY0" fmla="*/ 28094 h 56429"/>
                  <a:gd name="connsiteX1" fmla="*/ 50927 w 56507"/>
                  <a:gd name="connsiteY1" fmla="*/ 0 h 56429"/>
                  <a:gd name="connsiteX2" fmla="*/ 48402 w 56507"/>
                  <a:gd name="connsiteY2" fmla="*/ 51769 h 56429"/>
                  <a:gd name="connsiteX3" fmla="*/ 0 w 56507"/>
                  <a:gd name="connsiteY3" fmla="*/ 28094 h 56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507" h="56429">
                    <a:moveTo>
                      <a:pt x="0" y="28094"/>
                    </a:moveTo>
                    <a:lnTo>
                      <a:pt x="50927" y="0"/>
                    </a:lnTo>
                    <a:cubicBezTo>
                      <a:pt x="50927" y="0"/>
                      <a:pt x="65026" y="42299"/>
                      <a:pt x="48402" y="51769"/>
                    </a:cubicBezTo>
                    <a:cubicBezTo>
                      <a:pt x="16204" y="70182"/>
                      <a:pt x="0" y="28094"/>
                      <a:pt x="0" y="280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任意多边形 22">
                <a:extLst>
                  <a:ext uri="{FF2B5EF4-FFF2-40B4-BE49-F238E27FC236}">
                    <a16:creationId xmlns:a16="http://schemas.microsoft.com/office/drawing/2014/main" id="{840C707D-986C-914D-84A6-9266F024B426}"/>
                  </a:ext>
                </a:extLst>
              </p:cNvPr>
              <p:cNvSpPr/>
              <p:nvPr/>
            </p:nvSpPr>
            <p:spPr>
              <a:xfrm>
                <a:off x="8872547" y="4873512"/>
                <a:ext cx="343087" cy="131525"/>
              </a:xfrm>
              <a:custGeom>
                <a:avLst/>
                <a:gdLst>
                  <a:gd name="connsiteX0" fmla="*/ 0 w 278730"/>
                  <a:gd name="connsiteY0" fmla="*/ 101643 h 106853"/>
                  <a:gd name="connsiteX1" fmla="*/ 32724 w 278730"/>
                  <a:gd name="connsiteY1" fmla="*/ 0 h 106853"/>
                  <a:gd name="connsiteX2" fmla="*/ 278730 w 278730"/>
                  <a:gd name="connsiteY2" fmla="*/ 22202 h 106853"/>
                  <a:gd name="connsiteX3" fmla="*/ 278730 w 278730"/>
                  <a:gd name="connsiteY3" fmla="*/ 77653 h 106853"/>
                  <a:gd name="connsiteX4" fmla="*/ 0 w 278730"/>
                  <a:gd name="connsiteY4" fmla="*/ 101643 h 106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8730" h="106853">
                    <a:moveTo>
                      <a:pt x="0" y="101643"/>
                    </a:moveTo>
                    <a:lnTo>
                      <a:pt x="32724" y="0"/>
                    </a:lnTo>
                    <a:lnTo>
                      <a:pt x="278730" y="22202"/>
                    </a:lnTo>
                    <a:lnTo>
                      <a:pt x="278730" y="77653"/>
                    </a:lnTo>
                    <a:cubicBezTo>
                      <a:pt x="278835" y="77653"/>
                      <a:pt x="135735" y="121635"/>
                      <a:pt x="0" y="10164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D4A0"/>
                  </a:gs>
                  <a:gs pos="100000">
                    <a:srgbClr val="FC8A42"/>
                  </a:gs>
                </a:gsLst>
                <a:lin ang="5400000" scaled="0"/>
              </a:gra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任意多边形 23">
                <a:extLst>
                  <a:ext uri="{FF2B5EF4-FFF2-40B4-BE49-F238E27FC236}">
                    <a16:creationId xmlns:a16="http://schemas.microsoft.com/office/drawing/2014/main" id="{639A1FD2-58CE-BE49-9690-F12226A8AFC6}"/>
                  </a:ext>
                </a:extLst>
              </p:cNvPr>
              <p:cNvSpPr/>
              <p:nvPr/>
            </p:nvSpPr>
            <p:spPr>
              <a:xfrm>
                <a:off x="8680864" y="4969095"/>
                <a:ext cx="1029648" cy="1521937"/>
              </a:xfrm>
              <a:custGeom>
                <a:avLst/>
                <a:gdLst>
                  <a:gd name="connsiteX0" fmla="*/ 434562 w 836505"/>
                  <a:gd name="connsiteY0" fmla="*/ 0 h 1236450"/>
                  <a:gd name="connsiteX1" fmla="*/ 836506 w 836505"/>
                  <a:gd name="connsiteY1" fmla="*/ 806097 h 1236450"/>
                  <a:gd name="connsiteX2" fmla="*/ 88491 w 836505"/>
                  <a:gd name="connsiteY2" fmla="*/ 1236450 h 1236450"/>
                  <a:gd name="connsiteX3" fmla="*/ 0 w 836505"/>
                  <a:gd name="connsiteY3" fmla="*/ 478439 h 1236450"/>
                  <a:gd name="connsiteX4" fmla="*/ 155727 w 836505"/>
                  <a:gd name="connsiteY4" fmla="*/ 23990 h 1236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505" h="1236450">
                    <a:moveTo>
                      <a:pt x="434562" y="0"/>
                    </a:moveTo>
                    <a:cubicBezTo>
                      <a:pt x="633219" y="144784"/>
                      <a:pt x="836506" y="806097"/>
                      <a:pt x="836506" y="806097"/>
                    </a:cubicBezTo>
                    <a:cubicBezTo>
                      <a:pt x="652685" y="1009173"/>
                      <a:pt x="88491" y="1236450"/>
                      <a:pt x="88491" y="1236450"/>
                    </a:cubicBezTo>
                    <a:cubicBezTo>
                      <a:pt x="88491" y="1236450"/>
                      <a:pt x="0" y="753592"/>
                      <a:pt x="0" y="478439"/>
                    </a:cubicBezTo>
                    <a:cubicBezTo>
                      <a:pt x="0" y="203287"/>
                      <a:pt x="155727" y="23990"/>
                      <a:pt x="155727" y="23990"/>
                    </a:cubicBezTo>
                  </a:path>
                </a:pathLst>
              </a:custGeom>
              <a:gradFill>
                <a:gsLst>
                  <a:gs pos="0">
                    <a:srgbClr val="FFD4A0"/>
                  </a:gs>
                  <a:gs pos="100000">
                    <a:srgbClr val="FC8A42"/>
                  </a:gs>
                </a:gsLst>
                <a:lin ang="5400000" scaled="0"/>
              </a:gra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" name="任意多边形 24">
                <a:extLst>
                  <a:ext uri="{FF2B5EF4-FFF2-40B4-BE49-F238E27FC236}">
                    <a16:creationId xmlns:a16="http://schemas.microsoft.com/office/drawing/2014/main" id="{FEFFB10F-82A8-6447-B6BA-632DC4990202}"/>
                  </a:ext>
                </a:extLst>
              </p:cNvPr>
              <p:cNvSpPr/>
              <p:nvPr/>
            </p:nvSpPr>
            <p:spPr>
              <a:xfrm>
                <a:off x="9329867" y="5093817"/>
                <a:ext cx="270428" cy="552772"/>
              </a:xfrm>
              <a:custGeom>
                <a:avLst/>
                <a:gdLst>
                  <a:gd name="connsiteX0" fmla="*/ 219701 w 219701"/>
                  <a:gd name="connsiteY0" fmla="*/ 449083 h 449082"/>
                  <a:gd name="connsiteX1" fmla="*/ 0 w 219701"/>
                  <a:gd name="connsiteY1" fmla="*/ 0 h 449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9701" h="449082">
                    <a:moveTo>
                      <a:pt x="219701" y="449083"/>
                    </a:moveTo>
                    <a:cubicBezTo>
                      <a:pt x="219701" y="449083"/>
                      <a:pt x="90700" y="114059"/>
                      <a:pt x="0" y="0"/>
                    </a:cubicBezTo>
                  </a:path>
                </a:pathLst>
              </a:custGeom>
              <a:noFill/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任意多边形 25">
                <a:extLst>
                  <a:ext uri="{FF2B5EF4-FFF2-40B4-BE49-F238E27FC236}">
                    <a16:creationId xmlns:a16="http://schemas.microsoft.com/office/drawing/2014/main" id="{0E7F645F-B9C2-2345-8EA7-4AD586F7D8BE}"/>
                  </a:ext>
                </a:extLst>
              </p:cNvPr>
              <p:cNvSpPr/>
              <p:nvPr/>
            </p:nvSpPr>
            <p:spPr>
              <a:xfrm>
                <a:off x="8789787" y="5961183"/>
                <a:ext cx="920725" cy="529718"/>
              </a:xfrm>
              <a:custGeom>
                <a:avLst/>
                <a:gdLst>
                  <a:gd name="connsiteX0" fmla="*/ 0 w 748014"/>
                  <a:gd name="connsiteY0" fmla="*/ 430354 h 430353"/>
                  <a:gd name="connsiteX1" fmla="*/ 748015 w 748014"/>
                  <a:gd name="connsiteY1" fmla="*/ 0 h 430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48014" h="430353">
                    <a:moveTo>
                      <a:pt x="0" y="430354"/>
                    </a:moveTo>
                    <a:cubicBezTo>
                      <a:pt x="0" y="430354"/>
                      <a:pt x="513793" y="234327"/>
                      <a:pt x="748015" y="0"/>
                    </a:cubicBezTo>
                  </a:path>
                </a:pathLst>
              </a:custGeom>
              <a:noFill/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任意多边形 26">
                <a:extLst>
                  <a:ext uri="{FF2B5EF4-FFF2-40B4-BE49-F238E27FC236}">
                    <a16:creationId xmlns:a16="http://schemas.microsoft.com/office/drawing/2014/main" id="{86791B8E-9FAB-CB4E-9F72-D841726BD4B4}"/>
                  </a:ext>
                </a:extLst>
              </p:cNvPr>
              <p:cNvSpPr/>
              <p:nvPr/>
            </p:nvSpPr>
            <p:spPr>
              <a:xfrm>
                <a:off x="8822943" y="6407624"/>
                <a:ext cx="11268" cy="63850"/>
              </a:xfrm>
              <a:custGeom>
                <a:avLst/>
                <a:gdLst>
                  <a:gd name="connsiteX0" fmla="*/ 9154 w 9154"/>
                  <a:gd name="connsiteY0" fmla="*/ 51874 h 51873"/>
                  <a:gd name="connsiteX1" fmla="*/ 0 w 9154"/>
                  <a:gd name="connsiteY1" fmla="*/ 0 h 5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54" h="51873">
                    <a:moveTo>
                      <a:pt x="9154" y="51874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任意多边形 27">
                <a:extLst>
                  <a:ext uri="{FF2B5EF4-FFF2-40B4-BE49-F238E27FC236}">
                    <a16:creationId xmlns:a16="http://schemas.microsoft.com/office/drawing/2014/main" id="{1E5A0B02-7F28-E740-8A89-74496BDFDD4E}"/>
                  </a:ext>
                </a:extLst>
              </p:cNvPr>
              <p:cNvSpPr/>
              <p:nvPr/>
            </p:nvSpPr>
            <p:spPr>
              <a:xfrm>
                <a:off x="8890421" y="6380296"/>
                <a:ext cx="11268" cy="63721"/>
              </a:xfrm>
              <a:custGeom>
                <a:avLst/>
                <a:gdLst>
                  <a:gd name="connsiteX0" fmla="*/ 9154 w 9154"/>
                  <a:gd name="connsiteY0" fmla="*/ 51769 h 51768"/>
                  <a:gd name="connsiteX1" fmla="*/ 0 w 9154"/>
                  <a:gd name="connsiteY1" fmla="*/ 0 h 5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54" h="51768">
                    <a:moveTo>
                      <a:pt x="9154" y="51769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任意多边形 28">
                <a:extLst>
                  <a:ext uri="{FF2B5EF4-FFF2-40B4-BE49-F238E27FC236}">
                    <a16:creationId xmlns:a16="http://schemas.microsoft.com/office/drawing/2014/main" id="{493D1ED5-F355-7148-81A9-745CF900E0CB}"/>
                  </a:ext>
                </a:extLst>
              </p:cNvPr>
              <p:cNvSpPr/>
              <p:nvPr/>
            </p:nvSpPr>
            <p:spPr>
              <a:xfrm>
                <a:off x="8786403" y="5381083"/>
                <a:ext cx="89641" cy="1071741"/>
              </a:xfrm>
              <a:custGeom>
                <a:avLst/>
                <a:gdLst>
                  <a:gd name="connsiteX0" fmla="*/ 72826 w 72826"/>
                  <a:gd name="connsiteY0" fmla="*/ 870702 h 870702"/>
                  <a:gd name="connsiteX1" fmla="*/ 18006 w 72826"/>
                  <a:gd name="connsiteY1" fmla="*/ 0 h 87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826" h="870702">
                    <a:moveTo>
                      <a:pt x="72826" y="870702"/>
                    </a:moveTo>
                    <a:cubicBezTo>
                      <a:pt x="72826" y="870702"/>
                      <a:pt x="-43653" y="225067"/>
                      <a:pt x="18006" y="0"/>
                    </a:cubicBezTo>
                  </a:path>
                </a:pathLst>
              </a:custGeom>
              <a:noFill/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任意多边形 29">
                <a:extLst>
                  <a:ext uri="{FF2B5EF4-FFF2-40B4-BE49-F238E27FC236}">
                    <a16:creationId xmlns:a16="http://schemas.microsoft.com/office/drawing/2014/main" id="{BCFE5C7D-1953-AB4A-B5E5-D6B199A9AC5E}"/>
                  </a:ext>
                </a:extLst>
              </p:cNvPr>
              <p:cNvSpPr/>
              <p:nvPr/>
            </p:nvSpPr>
            <p:spPr>
              <a:xfrm>
                <a:off x="8951552" y="6354781"/>
                <a:ext cx="17614" cy="56856"/>
              </a:xfrm>
              <a:custGeom>
                <a:avLst/>
                <a:gdLst>
                  <a:gd name="connsiteX0" fmla="*/ 14310 w 14310"/>
                  <a:gd name="connsiteY0" fmla="*/ 46192 h 46191"/>
                  <a:gd name="connsiteX1" fmla="*/ 0 w 14310"/>
                  <a:gd name="connsiteY1" fmla="*/ 0 h 46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310" h="46191">
                    <a:moveTo>
                      <a:pt x="14310" y="46192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任意多边形 30">
                <a:extLst>
                  <a:ext uri="{FF2B5EF4-FFF2-40B4-BE49-F238E27FC236}">
                    <a16:creationId xmlns:a16="http://schemas.microsoft.com/office/drawing/2014/main" id="{6A147A07-D82D-CB45-88CC-FF520F144B65}"/>
                  </a:ext>
                </a:extLst>
              </p:cNvPr>
              <p:cNvSpPr/>
              <p:nvPr/>
            </p:nvSpPr>
            <p:spPr>
              <a:xfrm>
                <a:off x="9019288" y="6323828"/>
                <a:ext cx="17225" cy="57893"/>
              </a:xfrm>
              <a:custGeom>
                <a:avLst/>
                <a:gdLst>
                  <a:gd name="connsiteX0" fmla="*/ 0 w 13994"/>
                  <a:gd name="connsiteY0" fmla="*/ 0 h 47033"/>
                  <a:gd name="connsiteX1" fmla="*/ 13994 w 13994"/>
                  <a:gd name="connsiteY1" fmla="*/ 47034 h 47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994" h="47033">
                    <a:moveTo>
                      <a:pt x="0" y="0"/>
                    </a:moveTo>
                    <a:lnTo>
                      <a:pt x="13994" y="47034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任意多边形 31">
                <a:extLst>
                  <a:ext uri="{FF2B5EF4-FFF2-40B4-BE49-F238E27FC236}">
                    <a16:creationId xmlns:a16="http://schemas.microsoft.com/office/drawing/2014/main" id="{6A7998E0-CC25-454F-9F46-0CA40F78A57D}"/>
                  </a:ext>
                </a:extLst>
              </p:cNvPr>
              <p:cNvSpPr/>
              <p:nvPr/>
            </p:nvSpPr>
            <p:spPr>
              <a:xfrm>
                <a:off x="9084694" y="6295981"/>
                <a:ext cx="19297" cy="55821"/>
              </a:xfrm>
              <a:custGeom>
                <a:avLst/>
                <a:gdLst>
                  <a:gd name="connsiteX0" fmla="*/ 15678 w 15677"/>
                  <a:gd name="connsiteY0" fmla="*/ 45350 h 45350"/>
                  <a:gd name="connsiteX1" fmla="*/ 0 w 15677"/>
                  <a:gd name="connsiteY1" fmla="*/ 0 h 4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77" h="45350">
                    <a:moveTo>
                      <a:pt x="15678" y="45350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任意多边形 32">
                <a:extLst>
                  <a:ext uri="{FF2B5EF4-FFF2-40B4-BE49-F238E27FC236}">
                    <a16:creationId xmlns:a16="http://schemas.microsoft.com/office/drawing/2014/main" id="{839634BC-73A1-4B4F-B5F6-0778C97F6C0E}"/>
                  </a:ext>
                </a:extLst>
              </p:cNvPr>
              <p:cNvSpPr/>
              <p:nvPr/>
            </p:nvSpPr>
            <p:spPr>
              <a:xfrm>
                <a:off x="9151395" y="6260105"/>
                <a:ext cx="18262" cy="56727"/>
              </a:xfrm>
              <a:custGeom>
                <a:avLst/>
                <a:gdLst>
                  <a:gd name="connsiteX0" fmla="*/ 14836 w 14836"/>
                  <a:gd name="connsiteY0" fmla="*/ 46087 h 46086"/>
                  <a:gd name="connsiteX1" fmla="*/ 0 w 14836"/>
                  <a:gd name="connsiteY1" fmla="*/ 0 h 46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836" h="46086">
                    <a:moveTo>
                      <a:pt x="14836" y="46087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任意多边形 33">
                <a:extLst>
                  <a:ext uri="{FF2B5EF4-FFF2-40B4-BE49-F238E27FC236}">
                    <a16:creationId xmlns:a16="http://schemas.microsoft.com/office/drawing/2014/main" id="{FE906ED4-EE2E-D648-A274-4B43B7DEF3DF}"/>
                  </a:ext>
                </a:extLst>
              </p:cNvPr>
              <p:cNvSpPr/>
              <p:nvPr/>
            </p:nvSpPr>
            <p:spPr>
              <a:xfrm>
                <a:off x="9213562" y="6225136"/>
                <a:ext cx="23441" cy="57893"/>
              </a:xfrm>
              <a:custGeom>
                <a:avLst/>
                <a:gdLst>
                  <a:gd name="connsiteX0" fmla="*/ 19045 w 19044"/>
                  <a:gd name="connsiteY0" fmla="*/ 47034 h 47033"/>
                  <a:gd name="connsiteX1" fmla="*/ 0 w 19044"/>
                  <a:gd name="connsiteY1" fmla="*/ 0 h 47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044" h="47033">
                    <a:moveTo>
                      <a:pt x="19045" y="47034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任意多边形 34">
                <a:extLst>
                  <a:ext uri="{FF2B5EF4-FFF2-40B4-BE49-F238E27FC236}">
                    <a16:creationId xmlns:a16="http://schemas.microsoft.com/office/drawing/2014/main" id="{BBA1B3DE-D783-8E4C-BF32-5F9935542AEB}"/>
                  </a:ext>
                </a:extLst>
              </p:cNvPr>
              <p:cNvSpPr/>
              <p:nvPr/>
            </p:nvSpPr>
            <p:spPr>
              <a:xfrm>
                <a:off x="9284406" y="6191204"/>
                <a:ext cx="18131" cy="56987"/>
              </a:xfrm>
              <a:custGeom>
                <a:avLst/>
                <a:gdLst>
                  <a:gd name="connsiteX0" fmla="*/ 14731 w 14730"/>
                  <a:gd name="connsiteY0" fmla="*/ 46297 h 46297"/>
                  <a:gd name="connsiteX1" fmla="*/ 0 w 14730"/>
                  <a:gd name="connsiteY1" fmla="*/ 0 h 4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730" h="46297">
                    <a:moveTo>
                      <a:pt x="14731" y="46297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任意多边形 35">
                <a:extLst>
                  <a:ext uri="{FF2B5EF4-FFF2-40B4-BE49-F238E27FC236}">
                    <a16:creationId xmlns:a16="http://schemas.microsoft.com/office/drawing/2014/main" id="{4B90B7CE-2988-9A49-BBCB-E7EE360A59A7}"/>
                  </a:ext>
                </a:extLst>
              </p:cNvPr>
              <p:cNvSpPr/>
              <p:nvPr/>
            </p:nvSpPr>
            <p:spPr>
              <a:xfrm>
                <a:off x="9350589" y="6155587"/>
                <a:ext cx="17484" cy="57505"/>
              </a:xfrm>
              <a:custGeom>
                <a:avLst/>
                <a:gdLst>
                  <a:gd name="connsiteX0" fmla="*/ 14205 w 14204"/>
                  <a:gd name="connsiteY0" fmla="*/ 46718 h 46718"/>
                  <a:gd name="connsiteX1" fmla="*/ 0 w 14204"/>
                  <a:gd name="connsiteY1" fmla="*/ 0 h 46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04" h="46718">
                    <a:moveTo>
                      <a:pt x="14205" y="46718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任意多边形 36">
                <a:extLst>
                  <a:ext uri="{FF2B5EF4-FFF2-40B4-BE49-F238E27FC236}">
                    <a16:creationId xmlns:a16="http://schemas.microsoft.com/office/drawing/2014/main" id="{F149EC8A-6544-3448-A6BF-97838C8D1462}"/>
                  </a:ext>
                </a:extLst>
              </p:cNvPr>
              <p:cNvSpPr/>
              <p:nvPr/>
            </p:nvSpPr>
            <p:spPr>
              <a:xfrm>
                <a:off x="9412498" y="6114530"/>
                <a:ext cx="21240" cy="53748"/>
              </a:xfrm>
              <a:custGeom>
                <a:avLst/>
                <a:gdLst>
                  <a:gd name="connsiteX0" fmla="*/ 17256 w 17256"/>
                  <a:gd name="connsiteY0" fmla="*/ 43667 h 43666"/>
                  <a:gd name="connsiteX1" fmla="*/ 0 w 17256"/>
                  <a:gd name="connsiteY1" fmla="*/ 0 h 43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256" h="43666">
                    <a:moveTo>
                      <a:pt x="17256" y="43667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任意多边形 37">
                <a:extLst>
                  <a:ext uri="{FF2B5EF4-FFF2-40B4-BE49-F238E27FC236}">
                    <a16:creationId xmlns:a16="http://schemas.microsoft.com/office/drawing/2014/main" id="{F081D898-37E0-6B43-B442-67677C734E69}"/>
                  </a:ext>
                </a:extLst>
              </p:cNvPr>
              <p:cNvSpPr/>
              <p:nvPr/>
            </p:nvSpPr>
            <p:spPr>
              <a:xfrm>
                <a:off x="9475184" y="6072308"/>
                <a:ext cx="24737" cy="55303"/>
              </a:xfrm>
              <a:custGeom>
                <a:avLst/>
                <a:gdLst>
                  <a:gd name="connsiteX0" fmla="*/ 20097 w 20097"/>
                  <a:gd name="connsiteY0" fmla="*/ 44929 h 44929"/>
                  <a:gd name="connsiteX1" fmla="*/ 0 w 20097"/>
                  <a:gd name="connsiteY1" fmla="*/ 0 h 44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97" h="44929">
                    <a:moveTo>
                      <a:pt x="20097" y="44929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" name="任意多边形 38">
                <a:extLst>
                  <a:ext uri="{FF2B5EF4-FFF2-40B4-BE49-F238E27FC236}">
                    <a16:creationId xmlns:a16="http://schemas.microsoft.com/office/drawing/2014/main" id="{0E18618D-864E-5342-8FD5-44F713F09A64}"/>
                  </a:ext>
                </a:extLst>
              </p:cNvPr>
              <p:cNvSpPr/>
              <p:nvPr/>
            </p:nvSpPr>
            <p:spPr>
              <a:xfrm>
                <a:off x="9542402" y="6024129"/>
                <a:ext cx="22275" cy="58282"/>
              </a:xfrm>
              <a:custGeom>
                <a:avLst/>
                <a:gdLst>
                  <a:gd name="connsiteX0" fmla="*/ 18098 w 18097"/>
                  <a:gd name="connsiteY0" fmla="*/ 47349 h 47349"/>
                  <a:gd name="connsiteX1" fmla="*/ 0 w 18097"/>
                  <a:gd name="connsiteY1" fmla="*/ 0 h 47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97" h="47349">
                    <a:moveTo>
                      <a:pt x="18098" y="47349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" name="任意多边形 39">
                <a:extLst>
                  <a:ext uri="{FF2B5EF4-FFF2-40B4-BE49-F238E27FC236}">
                    <a16:creationId xmlns:a16="http://schemas.microsoft.com/office/drawing/2014/main" id="{A84C44AD-F3BE-E94C-82FC-DCE246DE5939}"/>
                  </a:ext>
                </a:extLst>
              </p:cNvPr>
              <p:cNvSpPr/>
              <p:nvPr/>
            </p:nvSpPr>
            <p:spPr>
              <a:xfrm>
                <a:off x="9604440" y="5977762"/>
                <a:ext cx="30953" cy="48827"/>
              </a:xfrm>
              <a:custGeom>
                <a:avLst/>
                <a:gdLst>
                  <a:gd name="connsiteX0" fmla="*/ 25148 w 25147"/>
                  <a:gd name="connsiteY0" fmla="*/ 39668 h 39668"/>
                  <a:gd name="connsiteX1" fmla="*/ 0 w 25147"/>
                  <a:gd name="connsiteY1" fmla="*/ 0 h 39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147" h="39668">
                    <a:moveTo>
                      <a:pt x="25148" y="39668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" name="任意多边形 40">
                <a:extLst>
                  <a:ext uri="{FF2B5EF4-FFF2-40B4-BE49-F238E27FC236}">
                    <a16:creationId xmlns:a16="http://schemas.microsoft.com/office/drawing/2014/main" id="{3FA8A401-9E3D-5448-AA57-06A51EA81597}"/>
                  </a:ext>
                </a:extLst>
              </p:cNvPr>
              <p:cNvSpPr/>
              <p:nvPr/>
            </p:nvSpPr>
            <p:spPr>
              <a:xfrm>
                <a:off x="9672695" y="5926602"/>
                <a:ext cx="17743" cy="51158"/>
              </a:xfrm>
              <a:custGeom>
                <a:avLst/>
                <a:gdLst>
                  <a:gd name="connsiteX0" fmla="*/ 14415 w 14415"/>
                  <a:gd name="connsiteY0" fmla="*/ 41562 h 41562"/>
                  <a:gd name="connsiteX1" fmla="*/ 0 w 14415"/>
                  <a:gd name="connsiteY1" fmla="*/ 0 h 41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415" h="41562">
                    <a:moveTo>
                      <a:pt x="14415" y="41562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" name="任意多边形 41">
                <a:extLst>
                  <a:ext uri="{FF2B5EF4-FFF2-40B4-BE49-F238E27FC236}">
                    <a16:creationId xmlns:a16="http://schemas.microsoft.com/office/drawing/2014/main" id="{8D0EC8B3-7FB0-E348-B58F-BAED38277F4D}"/>
                  </a:ext>
                </a:extLst>
              </p:cNvPr>
              <p:cNvSpPr/>
              <p:nvPr/>
            </p:nvSpPr>
            <p:spPr>
              <a:xfrm>
                <a:off x="8912827" y="4873383"/>
                <a:ext cx="302936" cy="27456"/>
              </a:xfrm>
              <a:custGeom>
                <a:avLst/>
                <a:gdLst>
                  <a:gd name="connsiteX0" fmla="*/ 0 w 246111"/>
                  <a:gd name="connsiteY0" fmla="*/ 0 h 22306"/>
                  <a:gd name="connsiteX1" fmla="*/ 246112 w 246111"/>
                  <a:gd name="connsiteY1" fmla="*/ 22307 h 22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6111" h="22306">
                    <a:moveTo>
                      <a:pt x="0" y="0"/>
                    </a:moveTo>
                    <a:lnTo>
                      <a:pt x="246112" y="22307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5" name="任意多边形 42">
                <a:extLst>
                  <a:ext uri="{FF2B5EF4-FFF2-40B4-BE49-F238E27FC236}">
                    <a16:creationId xmlns:a16="http://schemas.microsoft.com/office/drawing/2014/main" id="{53E4FA95-4B80-BA4A-9AF4-3EB54A52983E}"/>
                  </a:ext>
                </a:extLst>
              </p:cNvPr>
              <p:cNvSpPr/>
              <p:nvPr/>
            </p:nvSpPr>
            <p:spPr>
              <a:xfrm>
                <a:off x="8923189" y="4953941"/>
                <a:ext cx="292575" cy="20110"/>
              </a:xfrm>
              <a:custGeom>
                <a:avLst/>
                <a:gdLst>
                  <a:gd name="connsiteX0" fmla="*/ 0 w 237693"/>
                  <a:gd name="connsiteY0" fmla="*/ 0 h 16338"/>
                  <a:gd name="connsiteX1" fmla="*/ 237694 w 237693"/>
                  <a:gd name="connsiteY1" fmla="*/ 10101 h 16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693" h="16338">
                    <a:moveTo>
                      <a:pt x="0" y="0"/>
                    </a:moveTo>
                    <a:cubicBezTo>
                      <a:pt x="0" y="0"/>
                      <a:pt x="114691" y="28620"/>
                      <a:pt x="237694" y="10101"/>
                    </a:cubicBezTo>
                  </a:path>
                </a:pathLst>
              </a:custGeom>
              <a:noFill/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任意多边形 43">
                <a:extLst>
                  <a:ext uri="{FF2B5EF4-FFF2-40B4-BE49-F238E27FC236}">
                    <a16:creationId xmlns:a16="http://schemas.microsoft.com/office/drawing/2014/main" id="{27775FF8-4C5C-A843-AE48-C98CFEBA2812}"/>
                  </a:ext>
                </a:extLst>
              </p:cNvPr>
              <p:cNvSpPr/>
              <p:nvPr/>
            </p:nvSpPr>
            <p:spPr>
              <a:xfrm>
                <a:off x="8936010" y="4875714"/>
                <a:ext cx="2461" cy="36523"/>
              </a:xfrm>
              <a:custGeom>
                <a:avLst/>
                <a:gdLst>
                  <a:gd name="connsiteX0" fmla="*/ 1999 w 1999"/>
                  <a:gd name="connsiteY0" fmla="*/ 0 h 29672"/>
                  <a:gd name="connsiteX1" fmla="*/ 0 w 1999"/>
                  <a:gd name="connsiteY1" fmla="*/ 29672 h 29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9" h="29672">
                    <a:moveTo>
                      <a:pt x="1999" y="0"/>
                    </a:moveTo>
                    <a:lnTo>
                      <a:pt x="0" y="29672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任意多边形 44">
                <a:extLst>
                  <a:ext uri="{FF2B5EF4-FFF2-40B4-BE49-F238E27FC236}">
                    <a16:creationId xmlns:a16="http://schemas.microsoft.com/office/drawing/2014/main" id="{98B169A9-13AC-5947-9BB2-949A095808FA}"/>
                  </a:ext>
                </a:extLst>
              </p:cNvPr>
              <p:cNvSpPr/>
              <p:nvPr/>
            </p:nvSpPr>
            <p:spPr>
              <a:xfrm>
                <a:off x="8980046" y="4881412"/>
                <a:ext cx="2461" cy="36523"/>
              </a:xfrm>
              <a:custGeom>
                <a:avLst/>
                <a:gdLst>
                  <a:gd name="connsiteX0" fmla="*/ 1999 w 1999"/>
                  <a:gd name="connsiteY0" fmla="*/ 0 h 29672"/>
                  <a:gd name="connsiteX1" fmla="*/ 0 w 1999"/>
                  <a:gd name="connsiteY1" fmla="*/ 29672 h 29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9" h="29672">
                    <a:moveTo>
                      <a:pt x="1999" y="0"/>
                    </a:moveTo>
                    <a:lnTo>
                      <a:pt x="0" y="29672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" name="任意多边形 45">
                <a:extLst>
                  <a:ext uri="{FF2B5EF4-FFF2-40B4-BE49-F238E27FC236}">
                    <a16:creationId xmlns:a16="http://schemas.microsoft.com/office/drawing/2014/main" id="{4AB9B15F-6439-8D47-A149-283ED5BCF0C9}"/>
                  </a:ext>
                </a:extLst>
              </p:cNvPr>
              <p:cNvSpPr/>
              <p:nvPr/>
            </p:nvSpPr>
            <p:spPr>
              <a:xfrm>
                <a:off x="9024081" y="4887111"/>
                <a:ext cx="2330" cy="36523"/>
              </a:xfrm>
              <a:custGeom>
                <a:avLst/>
                <a:gdLst>
                  <a:gd name="connsiteX0" fmla="*/ 1894 w 1893"/>
                  <a:gd name="connsiteY0" fmla="*/ 0 h 29672"/>
                  <a:gd name="connsiteX1" fmla="*/ 0 w 1893"/>
                  <a:gd name="connsiteY1" fmla="*/ 29672 h 29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93" h="29672">
                    <a:moveTo>
                      <a:pt x="1894" y="0"/>
                    </a:moveTo>
                    <a:lnTo>
                      <a:pt x="0" y="29672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" name="任意多边形 46">
                <a:extLst>
                  <a:ext uri="{FF2B5EF4-FFF2-40B4-BE49-F238E27FC236}">
                    <a16:creationId xmlns:a16="http://schemas.microsoft.com/office/drawing/2014/main" id="{7C7B87E5-860A-9149-A7FD-1562A43150D2}"/>
                  </a:ext>
                </a:extLst>
              </p:cNvPr>
              <p:cNvSpPr/>
              <p:nvPr/>
            </p:nvSpPr>
            <p:spPr>
              <a:xfrm>
                <a:off x="9070448" y="4889572"/>
                <a:ext cx="2461" cy="36394"/>
              </a:xfrm>
              <a:custGeom>
                <a:avLst/>
                <a:gdLst>
                  <a:gd name="connsiteX0" fmla="*/ 1999 w 1999"/>
                  <a:gd name="connsiteY0" fmla="*/ 0 h 29567"/>
                  <a:gd name="connsiteX1" fmla="*/ 0 w 1999"/>
                  <a:gd name="connsiteY1" fmla="*/ 29567 h 29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9" h="29567">
                    <a:moveTo>
                      <a:pt x="1999" y="0"/>
                    </a:moveTo>
                    <a:lnTo>
                      <a:pt x="0" y="29567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0" name="任意多边形 47">
                <a:extLst>
                  <a:ext uri="{FF2B5EF4-FFF2-40B4-BE49-F238E27FC236}">
                    <a16:creationId xmlns:a16="http://schemas.microsoft.com/office/drawing/2014/main" id="{79783021-418A-D54D-A7C8-C0A712019267}"/>
                  </a:ext>
                </a:extLst>
              </p:cNvPr>
              <p:cNvSpPr/>
              <p:nvPr/>
            </p:nvSpPr>
            <p:spPr>
              <a:xfrm>
                <a:off x="9114483" y="4891774"/>
                <a:ext cx="2461" cy="36523"/>
              </a:xfrm>
              <a:custGeom>
                <a:avLst/>
                <a:gdLst>
                  <a:gd name="connsiteX0" fmla="*/ 1999 w 1999"/>
                  <a:gd name="connsiteY0" fmla="*/ 0 h 29672"/>
                  <a:gd name="connsiteX1" fmla="*/ 0 w 1999"/>
                  <a:gd name="connsiteY1" fmla="*/ 29672 h 29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9" h="29672">
                    <a:moveTo>
                      <a:pt x="1999" y="0"/>
                    </a:moveTo>
                    <a:lnTo>
                      <a:pt x="0" y="29672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1" name="任意多边形 48">
                <a:extLst>
                  <a:ext uri="{FF2B5EF4-FFF2-40B4-BE49-F238E27FC236}">
                    <a16:creationId xmlns:a16="http://schemas.microsoft.com/office/drawing/2014/main" id="{B141C57D-5351-F14A-BE45-06662A2B6A88}"/>
                  </a:ext>
                </a:extLst>
              </p:cNvPr>
              <p:cNvSpPr/>
              <p:nvPr/>
            </p:nvSpPr>
            <p:spPr>
              <a:xfrm>
                <a:off x="9156058" y="4896695"/>
                <a:ext cx="2461" cy="36523"/>
              </a:xfrm>
              <a:custGeom>
                <a:avLst/>
                <a:gdLst>
                  <a:gd name="connsiteX0" fmla="*/ 1999 w 1999"/>
                  <a:gd name="connsiteY0" fmla="*/ 0 h 29672"/>
                  <a:gd name="connsiteX1" fmla="*/ 0 w 1999"/>
                  <a:gd name="connsiteY1" fmla="*/ 29672 h 29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9" h="29672">
                    <a:moveTo>
                      <a:pt x="1999" y="0"/>
                    </a:moveTo>
                    <a:lnTo>
                      <a:pt x="0" y="29672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2" name="任意多边形 49">
                <a:extLst>
                  <a:ext uri="{FF2B5EF4-FFF2-40B4-BE49-F238E27FC236}">
                    <a16:creationId xmlns:a16="http://schemas.microsoft.com/office/drawing/2014/main" id="{0616D959-0102-7F4D-B2E4-0C41BE5D04F5}"/>
                  </a:ext>
                </a:extLst>
              </p:cNvPr>
              <p:cNvSpPr/>
              <p:nvPr/>
            </p:nvSpPr>
            <p:spPr>
              <a:xfrm>
                <a:off x="9200480" y="4899674"/>
                <a:ext cx="2461" cy="36523"/>
              </a:xfrm>
              <a:custGeom>
                <a:avLst/>
                <a:gdLst>
                  <a:gd name="connsiteX0" fmla="*/ 1999 w 1999"/>
                  <a:gd name="connsiteY0" fmla="*/ 0 h 29672"/>
                  <a:gd name="connsiteX1" fmla="*/ 0 w 1999"/>
                  <a:gd name="connsiteY1" fmla="*/ 29672 h 29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9" h="29672">
                    <a:moveTo>
                      <a:pt x="1999" y="0"/>
                    </a:moveTo>
                    <a:lnTo>
                      <a:pt x="0" y="29672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86AEC229-ABFB-2849-9B6B-5CE703DD3E25}"/>
                  </a:ext>
                </a:extLst>
              </p:cNvPr>
              <p:cNvGrpSpPr/>
              <p:nvPr/>
            </p:nvGrpSpPr>
            <p:grpSpPr>
              <a:xfrm>
                <a:off x="10331931" y="6174239"/>
                <a:ext cx="641750" cy="643304"/>
                <a:chOff x="14198456" y="5195558"/>
                <a:chExt cx="521369" cy="522632"/>
              </a:xfrm>
            </p:grpSpPr>
            <p:sp>
              <p:nvSpPr>
                <p:cNvPr id="88" name="任意多边形 85">
                  <a:extLst>
                    <a:ext uri="{FF2B5EF4-FFF2-40B4-BE49-F238E27FC236}">
                      <a16:creationId xmlns:a16="http://schemas.microsoft.com/office/drawing/2014/main" id="{A2ACA7DE-AEE2-1448-9FE4-E2B01C75F759}"/>
                    </a:ext>
                  </a:extLst>
                </p:cNvPr>
                <p:cNvSpPr/>
                <p:nvPr/>
              </p:nvSpPr>
              <p:spPr>
                <a:xfrm>
                  <a:off x="14303150" y="5665895"/>
                  <a:ext cx="416674" cy="52294"/>
                </a:xfrm>
                <a:custGeom>
                  <a:avLst/>
                  <a:gdLst>
                    <a:gd name="connsiteX0" fmla="*/ 0 w 416674"/>
                    <a:gd name="connsiteY0" fmla="*/ 43982 h 52294"/>
                    <a:gd name="connsiteX1" fmla="*/ 0 w 416674"/>
                    <a:gd name="connsiteY1" fmla="*/ 20729 h 52294"/>
                    <a:gd name="connsiteX2" fmla="*/ 378164 w 416674"/>
                    <a:gd name="connsiteY2" fmla="*/ 20729 h 52294"/>
                    <a:gd name="connsiteX3" fmla="*/ 414044 w 416674"/>
                    <a:gd name="connsiteY3" fmla="*/ 421 h 52294"/>
                    <a:gd name="connsiteX4" fmla="*/ 416675 w 416674"/>
                    <a:gd name="connsiteY4" fmla="*/ 0 h 52294"/>
                    <a:gd name="connsiteX5" fmla="*/ 416675 w 416674"/>
                    <a:gd name="connsiteY5" fmla="*/ 37353 h 52294"/>
                    <a:gd name="connsiteX6" fmla="*/ 415202 w 416674"/>
                    <a:gd name="connsiteY6" fmla="*/ 41141 h 52294"/>
                    <a:gd name="connsiteX7" fmla="*/ 414254 w 416674"/>
                    <a:gd name="connsiteY7" fmla="*/ 42088 h 52294"/>
                    <a:gd name="connsiteX8" fmla="*/ 390790 w 416674"/>
                    <a:gd name="connsiteY8" fmla="*/ 52295 h 52294"/>
                    <a:gd name="connsiteX9" fmla="*/ 8207 w 416674"/>
                    <a:gd name="connsiteY9" fmla="*/ 52295 h 52294"/>
                    <a:gd name="connsiteX10" fmla="*/ 0 w 416674"/>
                    <a:gd name="connsiteY10" fmla="*/ 43982 h 52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16674" h="52294">
                      <a:moveTo>
                        <a:pt x="0" y="43982"/>
                      </a:moveTo>
                      <a:lnTo>
                        <a:pt x="0" y="20729"/>
                      </a:lnTo>
                      <a:lnTo>
                        <a:pt x="378164" y="20729"/>
                      </a:lnTo>
                      <a:cubicBezTo>
                        <a:pt x="392895" y="20729"/>
                        <a:pt x="406468" y="13047"/>
                        <a:pt x="414044" y="421"/>
                      </a:cubicBezTo>
                      <a:lnTo>
                        <a:pt x="416675" y="0"/>
                      </a:lnTo>
                      <a:lnTo>
                        <a:pt x="416675" y="37353"/>
                      </a:lnTo>
                      <a:cubicBezTo>
                        <a:pt x="416675" y="38721"/>
                        <a:pt x="416148" y="40089"/>
                        <a:pt x="415202" y="41141"/>
                      </a:cubicBezTo>
                      <a:lnTo>
                        <a:pt x="414254" y="42088"/>
                      </a:lnTo>
                      <a:cubicBezTo>
                        <a:pt x="408152" y="48612"/>
                        <a:pt x="399734" y="52295"/>
                        <a:pt x="390790" y="52295"/>
                      </a:cubicBezTo>
                      <a:lnTo>
                        <a:pt x="8207" y="52295"/>
                      </a:lnTo>
                      <a:cubicBezTo>
                        <a:pt x="3683" y="52189"/>
                        <a:pt x="0" y="48507"/>
                        <a:pt x="0" y="43982"/>
                      </a:cubicBezTo>
                      <a:close/>
                    </a:path>
                  </a:pathLst>
                </a:custGeom>
                <a:solidFill>
                  <a:srgbClr val="3E49E1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" name="任意多边形 86">
                  <a:extLst>
                    <a:ext uri="{FF2B5EF4-FFF2-40B4-BE49-F238E27FC236}">
                      <a16:creationId xmlns:a16="http://schemas.microsoft.com/office/drawing/2014/main" id="{455310EB-84A4-F148-A980-10534C6B924F}"/>
                    </a:ext>
                  </a:extLst>
                </p:cNvPr>
                <p:cNvSpPr/>
                <p:nvPr/>
              </p:nvSpPr>
              <p:spPr>
                <a:xfrm>
                  <a:off x="14198456" y="5195558"/>
                  <a:ext cx="509794" cy="482858"/>
                </a:xfrm>
                <a:custGeom>
                  <a:avLst/>
                  <a:gdLst>
                    <a:gd name="connsiteX0" fmla="*/ 0 w 509794"/>
                    <a:gd name="connsiteY0" fmla="*/ 88701 h 482858"/>
                    <a:gd name="connsiteX1" fmla="*/ 115638 w 509794"/>
                    <a:gd name="connsiteY1" fmla="*/ 381636 h 482858"/>
                    <a:gd name="connsiteX2" fmla="*/ 125528 w 509794"/>
                    <a:gd name="connsiteY2" fmla="*/ 482859 h 482858"/>
                    <a:gd name="connsiteX3" fmla="*/ 492223 w 509794"/>
                    <a:gd name="connsiteY3" fmla="*/ 482859 h 482858"/>
                    <a:gd name="connsiteX4" fmla="*/ 509795 w 509794"/>
                    <a:gd name="connsiteY4" fmla="*/ 465287 h 482858"/>
                    <a:gd name="connsiteX5" fmla="*/ 509795 w 509794"/>
                    <a:gd name="connsiteY5" fmla="*/ 465287 h 482858"/>
                    <a:gd name="connsiteX6" fmla="*/ 498536 w 509794"/>
                    <a:gd name="connsiteY6" fmla="*/ 448872 h 482858"/>
                    <a:gd name="connsiteX7" fmla="*/ 299353 w 509794"/>
                    <a:gd name="connsiteY7" fmla="*/ 340074 h 482858"/>
                    <a:gd name="connsiteX8" fmla="*/ 172983 w 509794"/>
                    <a:gd name="connsiteY8" fmla="*/ 0 h 482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09794" h="482858">
                      <a:moveTo>
                        <a:pt x="0" y="88701"/>
                      </a:moveTo>
                      <a:lnTo>
                        <a:pt x="115638" y="381636"/>
                      </a:lnTo>
                      <a:lnTo>
                        <a:pt x="125528" y="482859"/>
                      </a:lnTo>
                      <a:lnTo>
                        <a:pt x="492223" y="482859"/>
                      </a:lnTo>
                      <a:cubicBezTo>
                        <a:pt x="501903" y="482859"/>
                        <a:pt x="509795" y="474967"/>
                        <a:pt x="509795" y="465287"/>
                      </a:cubicBezTo>
                      <a:lnTo>
                        <a:pt x="509795" y="465287"/>
                      </a:lnTo>
                      <a:cubicBezTo>
                        <a:pt x="509795" y="458026"/>
                        <a:pt x="505376" y="451503"/>
                        <a:pt x="498536" y="448872"/>
                      </a:cubicBezTo>
                      <a:lnTo>
                        <a:pt x="299353" y="340074"/>
                      </a:lnTo>
                      <a:lnTo>
                        <a:pt x="172983" y="0"/>
                      </a:lnTo>
                    </a:path>
                  </a:pathLst>
                </a:custGeom>
                <a:solidFill>
                  <a:srgbClr val="FFA18D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" name="任意多边形 87">
                  <a:extLst>
                    <a:ext uri="{FF2B5EF4-FFF2-40B4-BE49-F238E27FC236}">
                      <a16:creationId xmlns:a16="http://schemas.microsoft.com/office/drawing/2014/main" id="{13D64F96-AB6B-6345-B662-7D907E185874}"/>
                    </a:ext>
                  </a:extLst>
                </p:cNvPr>
                <p:cNvSpPr/>
                <p:nvPr/>
              </p:nvSpPr>
              <p:spPr>
                <a:xfrm>
                  <a:off x="14303045" y="5535737"/>
                  <a:ext cx="416674" cy="150886"/>
                </a:xfrm>
                <a:custGeom>
                  <a:avLst/>
                  <a:gdLst>
                    <a:gd name="connsiteX0" fmla="*/ 194764 w 416674"/>
                    <a:gd name="connsiteY0" fmla="*/ 0 h 150886"/>
                    <a:gd name="connsiteX1" fmla="*/ 404258 w 416674"/>
                    <a:gd name="connsiteY1" fmla="*/ 108377 h 150886"/>
                    <a:gd name="connsiteX2" fmla="*/ 416674 w 416674"/>
                    <a:gd name="connsiteY2" fmla="*/ 128896 h 150886"/>
                    <a:gd name="connsiteX3" fmla="*/ 416674 w 416674"/>
                    <a:gd name="connsiteY3" fmla="*/ 128896 h 150886"/>
                    <a:gd name="connsiteX4" fmla="*/ 393421 w 416674"/>
                    <a:gd name="connsiteY4" fmla="*/ 150887 h 150886"/>
                    <a:gd name="connsiteX5" fmla="*/ 0 w 416674"/>
                    <a:gd name="connsiteY5" fmla="*/ 150887 h 150886"/>
                    <a:gd name="connsiteX6" fmla="*/ 11048 w 416674"/>
                    <a:gd name="connsiteY6" fmla="*/ 41457 h 150886"/>
                    <a:gd name="connsiteX7" fmla="*/ 194764 w 416674"/>
                    <a:gd name="connsiteY7" fmla="*/ 0 h 150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6674" h="150886">
                      <a:moveTo>
                        <a:pt x="194764" y="0"/>
                      </a:moveTo>
                      <a:lnTo>
                        <a:pt x="404258" y="108377"/>
                      </a:lnTo>
                      <a:cubicBezTo>
                        <a:pt x="411729" y="111639"/>
                        <a:pt x="416674" y="119846"/>
                        <a:pt x="416674" y="128896"/>
                      </a:cubicBezTo>
                      <a:lnTo>
                        <a:pt x="416674" y="128896"/>
                      </a:lnTo>
                      <a:cubicBezTo>
                        <a:pt x="416674" y="140996"/>
                        <a:pt x="404153" y="150887"/>
                        <a:pt x="393421" y="150887"/>
                      </a:cubicBezTo>
                      <a:lnTo>
                        <a:pt x="0" y="150887"/>
                      </a:lnTo>
                      <a:lnTo>
                        <a:pt x="11048" y="41457"/>
                      </a:lnTo>
                      <a:cubicBezTo>
                        <a:pt x="11153" y="41457"/>
                        <a:pt x="113112" y="45876"/>
                        <a:pt x="194764" y="0"/>
                      </a:cubicBezTo>
                      <a:close/>
                    </a:path>
                  </a:pathLst>
                </a:custGeom>
                <a:solidFill>
                  <a:srgbClr val="010101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" name="任意多边形 88">
                  <a:extLst>
                    <a:ext uri="{FF2B5EF4-FFF2-40B4-BE49-F238E27FC236}">
                      <a16:creationId xmlns:a16="http://schemas.microsoft.com/office/drawing/2014/main" id="{E9A27DC5-4E30-304A-A51F-844A1DB4C4A5}"/>
                    </a:ext>
                  </a:extLst>
                </p:cNvPr>
                <p:cNvSpPr/>
                <p:nvPr/>
              </p:nvSpPr>
              <p:spPr>
                <a:xfrm>
                  <a:off x="14543159" y="5565724"/>
                  <a:ext cx="25779" cy="42824"/>
                </a:xfrm>
                <a:custGeom>
                  <a:avLst/>
                  <a:gdLst>
                    <a:gd name="connsiteX0" fmla="*/ 25779 w 25779"/>
                    <a:gd name="connsiteY0" fmla="*/ 0 h 42824"/>
                    <a:gd name="connsiteX1" fmla="*/ 0 w 25779"/>
                    <a:gd name="connsiteY1" fmla="*/ 42825 h 42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779" h="42824">
                      <a:moveTo>
                        <a:pt x="25779" y="0"/>
                      </a:moveTo>
                      <a:cubicBezTo>
                        <a:pt x="15573" y="13153"/>
                        <a:pt x="6839" y="27568"/>
                        <a:pt x="0" y="42825"/>
                      </a:cubicBezTo>
                    </a:path>
                  </a:pathLst>
                </a:custGeom>
                <a:noFill/>
                <a:ln w="10519" cap="rnd">
                  <a:solidFill>
                    <a:srgbClr val="3E49E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" name="任意多边形 89">
                  <a:extLst>
                    <a:ext uri="{FF2B5EF4-FFF2-40B4-BE49-F238E27FC236}">
                      <a16:creationId xmlns:a16="http://schemas.microsoft.com/office/drawing/2014/main" id="{DB52DC3C-821D-ED4C-83DC-04604CEC41E6}"/>
                    </a:ext>
                  </a:extLst>
                </p:cNvPr>
                <p:cNvSpPr/>
                <p:nvPr/>
              </p:nvSpPr>
              <p:spPr>
                <a:xfrm>
                  <a:off x="14570517" y="5579508"/>
                  <a:ext cx="21254" cy="36406"/>
                </a:xfrm>
                <a:custGeom>
                  <a:avLst/>
                  <a:gdLst>
                    <a:gd name="connsiteX0" fmla="*/ 21255 w 21254"/>
                    <a:gd name="connsiteY0" fmla="*/ 0 h 36406"/>
                    <a:gd name="connsiteX1" fmla="*/ 0 w 21254"/>
                    <a:gd name="connsiteY1" fmla="*/ 36407 h 36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254" h="36406">
                      <a:moveTo>
                        <a:pt x="21255" y="0"/>
                      </a:moveTo>
                      <a:cubicBezTo>
                        <a:pt x="10627" y="14521"/>
                        <a:pt x="6418" y="22938"/>
                        <a:pt x="0" y="36407"/>
                      </a:cubicBezTo>
                    </a:path>
                  </a:pathLst>
                </a:custGeom>
                <a:noFill/>
                <a:ln w="10519" cap="rnd">
                  <a:solidFill>
                    <a:srgbClr val="3E49E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" name="任意多边形 90">
                  <a:extLst>
                    <a:ext uri="{FF2B5EF4-FFF2-40B4-BE49-F238E27FC236}">
                      <a16:creationId xmlns:a16="http://schemas.microsoft.com/office/drawing/2014/main" id="{21E52E9F-B511-824C-A1E6-DBC78CA3B4B0}"/>
                    </a:ext>
                  </a:extLst>
                </p:cNvPr>
                <p:cNvSpPr/>
                <p:nvPr/>
              </p:nvSpPr>
              <p:spPr>
                <a:xfrm>
                  <a:off x="14591771" y="5589610"/>
                  <a:ext cx="19255" cy="33460"/>
                </a:xfrm>
                <a:custGeom>
                  <a:avLst/>
                  <a:gdLst>
                    <a:gd name="connsiteX0" fmla="*/ 19255 w 19255"/>
                    <a:gd name="connsiteY0" fmla="*/ 0 h 33460"/>
                    <a:gd name="connsiteX1" fmla="*/ 0 w 19255"/>
                    <a:gd name="connsiteY1" fmla="*/ 33460 h 33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255" h="33460">
                      <a:moveTo>
                        <a:pt x="19255" y="0"/>
                      </a:moveTo>
                      <a:cubicBezTo>
                        <a:pt x="12100" y="9575"/>
                        <a:pt x="5577" y="22833"/>
                        <a:pt x="0" y="33460"/>
                      </a:cubicBezTo>
                    </a:path>
                  </a:pathLst>
                </a:custGeom>
                <a:noFill/>
                <a:ln w="10519" cap="rnd">
                  <a:solidFill>
                    <a:srgbClr val="3E49E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54" name="任意多边形 51">
                <a:extLst>
                  <a:ext uri="{FF2B5EF4-FFF2-40B4-BE49-F238E27FC236}">
                    <a16:creationId xmlns:a16="http://schemas.microsoft.com/office/drawing/2014/main" id="{B13F5F52-D682-5346-BFAA-1B7557B40F21}"/>
                  </a:ext>
                </a:extLst>
              </p:cNvPr>
              <p:cNvSpPr/>
              <p:nvPr/>
            </p:nvSpPr>
            <p:spPr>
              <a:xfrm>
                <a:off x="8834470" y="5661038"/>
                <a:ext cx="1851166" cy="1158188"/>
              </a:xfrm>
              <a:custGeom>
                <a:avLst/>
                <a:gdLst>
                  <a:gd name="connsiteX0" fmla="*/ 293461 w 1503921"/>
                  <a:gd name="connsiteY0" fmla="*/ 529520 h 940933"/>
                  <a:gd name="connsiteX1" fmla="*/ 988444 w 1503921"/>
                  <a:gd name="connsiteY1" fmla="*/ 3416 h 940933"/>
                  <a:gd name="connsiteX2" fmla="*/ 1503921 w 1503921"/>
                  <a:gd name="connsiteY2" fmla="*/ 675041 h 940933"/>
                  <a:gd name="connsiteX3" fmla="*/ 1176474 w 1503921"/>
                  <a:gd name="connsiteY3" fmla="*/ 786785 h 940933"/>
                  <a:gd name="connsiteX4" fmla="*/ 991496 w 1503921"/>
                  <a:gd name="connsiteY4" fmla="*/ 411989 h 940933"/>
                  <a:gd name="connsiteX5" fmla="*/ 469075 w 1503921"/>
                  <a:gd name="connsiteY5" fmla="*/ 920416 h 940933"/>
                  <a:gd name="connsiteX6" fmla="*/ 293566 w 1503921"/>
                  <a:gd name="connsiteY6" fmla="*/ 940934 h 940933"/>
                  <a:gd name="connsiteX7" fmla="*/ 0 w 1503921"/>
                  <a:gd name="connsiteY7" fmla="*/ 663782 h 940933"/>
                  <a:gd name="connsiteX8" fmla="*/ 293461 w 1503921"/>
                  <a:gd name="connsiteY8" fmla="*/ 529520 h 940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03921" h="940933">
                    <a:moveTo>
                      <a:pt x="293461" y="529520"/>
                    </a:moveTo>
                    <a:cubicBezTo>
                      <a:pt x="293461" y="529520"/>
                      <a:pt x="729812" y="58657"/>
                      <a:pt x="988444" y="3416"/>
                    </a:cubicBezTo>
                    <a:cubicBezTo>
                      <a:pt x="1265807" y="-55823"/>
                      <a:pt x="1503921" y="675041"/>
                      <a:pt x="1503921" y="675041"/>
                    </a:cubicBezTo>
                    <a:lnTo>
                      <a:pt x="1176474" y="786785"/>
                    </a:lnTo>
                    <a:lnTo>
                      <a:pt x="991496" y="411989"/>
                    </a:lnTo>
                    <a:cubicBezTo>
                      <a:pt x="991496" y="411989"/>
                      <a:pt x="769796" y="812143"/>
                      <a:pt x="469075" y="920416"/>
                    </a:cubicBezTo>
                    <a:cubicBezTo>
                      <a:pt x="412571" y="940723"/>
                      <a:pt x="353647" y="940934"/>
                      <a:pt x="293566" y="940934"/>
                    </a:cubicBezTo>
                    <a:cubicBezTo>
                      <a:pt x="87544" y="940934"/>
                      <a:pt x="6839" y="721443"/>
                      <a:pt x="0" y="663782"/>
                    </a:cubicBezTo>
                    <a:cubicBezTo>
                      <a:pt x="128896" y="612750"/>
                      <a:pt x="293461" y="529520"/>
                      <a:pt x="293461" y="529520"/>
                    </a:cubicBezTo>
                    <a:close/>
                  </a:path>
                </a:pathLst>
              </a:custGeom>
              <a:solidFill>
                <a:srgbClr val="3E49E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5" name="任意多边形 52">
                <a:extLst>
                  <a:ext uri="{FF2B5EF4-FFF2-40B4-BE49-F238E27FC236}">
                    <a16:creationId xmlns:a16="http://schemas.microsoft.com/office/drawing/2014/main" id="{EA6826BE-5DD7-2B42-8FF5-EC6BEF9D5506}"/>
                  </a:ext>
                </a:extLst>
              </p:cNvPr>
              <p:cNvSpPr/>
              <p:nvPr/>
            </p:nvSpPr>
            <p:spPr>
              <a:xfrm>
                <a:off x="9008539" y="5916927"/>
                <a:ext cx="1396825" cy="670854"/>
              </a:xfrm>
              <a:custGeom>
                <a:avLst/>
                <a:gdLst>
                  <a:gd name="connsiteX0" fmla="*/ 0 w 1134806"/>
                  <a:gd name="connsiteY0" fmla="*/ 390656 h 545014"/>
                  <a:gd name="connsiteX1" fmla="*/ 160041 w 1134806"/>
                  <a:gd name="connsiteY1" fmla="*/ 435480 h 545014"/>
                  <a:gd name="connsiteX2" fmla="*/ 835874 w 1134806"/>
                  <a:gd name="connsiteY2" fmla="*/ 181 h 545014"/>
                  <a:gd name="connsiteX3" fmla="*/ 1134807 w 1134806"/>
                  <a:gd name="connsiteY3" fmla="*/ 545015 h 545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4806" h="545014">
                    <a:moveTo>
                      <a:pt x="0" y="390656"/>
                    </a:moveTo>
                    <a:cubicBezTo>
                      <a:pt x="0" y="390656"/>
                      <a:pt x="53136" y="453157"/>
                      <a:pt x="160041" y="435480"/>
                    </a:cubicBezTo>
                    <a:cubicBezTo>
                      <a:pt x="391001" y="397285"/>
                      <a:pt x="721394" y="-9815"/>
                      <a:pt x="835874" y="181"/>
                    </a:cubicBezTo>
                    <a:cubicBezTo>
                      <a:pt x="931836" y="8494"/>
                      <a:pt x="1134807" y="545015"/>
                      <a:pt x="1134807" y="545015"/>
                    </a:cubicBezTo>
                  </a:path>
                </a:pathLst>
              </a:custGeom>
              <a:noFill/>
              <a:ln w="10519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" name="任意多边形 53">
                <a:extLst>
                  <a:ext uri="{FF2B5EF4-FFF2-40B4-BE49-F238E27FC236}">
                    <a16:creationId xmlns:a16="http://schemas.microsoft.com/office/drawing/2014/main" id="{4E2C39E2-4C75-2343-8014-B58EB745B23C}"/>
                  </a:ext>
                </a:extLst>
              </p:cNvPr>
              <p:cNvSpPr/>
              <p:nvPr/>
            </p:nvSpPr>
            <p:spPr>
              <a:xfrm>
                <a:off x="9054388" y="5882995"/>
                <a:ext cx="1401229" cy="686654"/>
              </a:xfrm>
              <a:custGeom>
                <a:avLst/>
                <a:gdLst>
                  <a:gd name="connsiteX0" fmla="*/ 0 w 1138384"/>
                  <a:gd name="connsiteY0" fmla="*/ 398652 h 557850"/>
                  <a:gd name="connsiteX1" fmla="*/ 105431 w 1138384"/>
                  <a:gd name="connsiteY1" fmla="*/ 431376 h 557850"/>
                  <a:gd name="connsiteX2" fmla="*/ 808517 w 1138384"/>
                  <a:gd name="connsiteY2" fmla="*/ 1022 h 557850"/>
                  <a:gd name="connsiteX3" fmla="*/ 1138384 w 1138384"/>
                  <a:gd name="connsiteY3" fmla="*/ 557851 h 55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8384" h="557850">
                    <a:moveTo>
                      <a:pt x="0" y="398652"/>
                    </a:moveTo>
                    <a:cubicBezTo>
                      <a:pt x="0" y="398652"/>
                      <a:pt x="40194" y="440530"/>
                      <a:pt x="105431" y="431376"/>
                    </a:cubicBezTo>
                    <a:cubicBezTo>
                      <a:pt x="323344" y="400756"/>
                      <a:pt x="662891" y="-23494"/>
                      <a:pt x="808517" y="1022"/>
                    </a:cubicBezTo>
                    <a:cubicBezTo>
                      <a:pt x="917315" y="19331"/>
                      <a:pt x="1138384" y="557851"/>
                      <a:pt x="1138384" y="557851"/>
                    </a:cubicBezTo>
                  </a:path>
                </a:pathLst>
              </a:custGeom>
              <a:noFill/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" name="任意多边形 54">
                <a:extLst>
                  <a:ext uri="{FF2B5EF4-FFF2-40B4-BE49-F238E27FC236}">
                    <a16:creationId xmlns:a16="http://schemas.microsoft.com/office/drawing/2014/main" id="{6673E734-99CA-1F4D-8D18-BC82BC64F93B}"/>
                  </a:ext>
                </a:extLst>
              </p:cNvPr>
              <p:cNvSpPr/>
              <p:nvPr/>
            </p:nvSpPr>
            <p:spPr>
              <a:xfrm>
                <a:off x="8674775" y="4411652"/>
                <a:ext cx="542669" cy="527280"/>
              </a:xfrm>
              <a:custGeom>
                <a:avLst/>
                <a:gdLst>
                  <a:gd name="connsiteX0" fmla="*/ 151518 w 440874"/>
                  <a:gd name="connsiteY0" fmla="*/ 57038 h 428371"/>
                  <a:gd name="connsiteX1" fmla="*/ 158568 w 440874"/>
                  <a:gd name="connsiteY1" fmla="*/ 47779 h 428371"/>
                  <a:gd name="connsiteX2" fmla="*/ 252320 w 440874"/>
                  <a:gd name="connsiteY2" fmla="*/ 12320 h 428371"/>
                  <a:gd name="connsiteX3" fmla="*/ 323975 w 440874"/>
                  <a:gd name="connsiteY3" fmla="*/ 10110 h 428371"/>
                  <a:gd name="connsiteX4" fmla="*/ 418463 w 440874"/>
                  <a:gd name="connsiteY4" fmla="*/ 29260 h 428371"/>
                  <a:gd name="connsiteX5" fmla="*/ 433615 w 440874"/>
                  <a:gd name="connsiteY5" fmla="*/ 119750 h 428371"/>
                  <a:gd name="connsiteX6" fmla="*/ 366274 w 440874"/>
                  <a:gd name="connsiteY6" fmla="*/ 57459 h 428371"/>
                  <a:gd name="connsiteX7" fmla="*/ 333550 w 440874"/>
                  <a:gd name="connsiteY7" fmla="*/ 130167 h 428371"/>
                  <a:gd name="connsiteX8" fmla="*/ 315662 w 440874"/>
                  <a:gd name="connsiteY8" fmla="*/ 220762 h 428371"/>
                  <a:gd name="connsiteX9" fmla="*/ 327237 w 440874"/>
                  <a:gd name="connsiteY9" fmla="*/ 426890 h 428371"/>
                  <a:gd name="connsiteX10" fmla="*/ 238956 w 440874"/>
                  <a:gd name="connsiteY10" fmla="*/ 423628 h 428371"/>
                  <a:gd name="connsiteX11" fmla="*/ 155727 w 440874"/>
                  <a:gd name="connsiteY11" fmla="*/ 411212 h 428371"/>
                  <a:gd name="connsiteX12" fmla="*/ 0 w 440874"/>
                  <a:gd name="connsiteY12" fmla="*/ 308832 h 428371"/>
                  <a:gd name="connsiteX13" fmla="*/ 132157 w 440874"/>
                  <a:gd name="connsiteY13" fmla="*/ 117120 h 428371"/>
                  <a:gd name="connsiteX14" fmla="*/ 151518 w 440874"/>
                  <a:gd name="connsiteY14" fmla="*/ 57038 h 428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40874" h="428371">
                    <a:moveTo>
                      <a:pt x="151518" y="57038"/>
                    </a:moveTo>
                    <a:cubicBezTo>
                      <a:pt x="153728" y="53882"/>
                      <a:pt x="156148" y="50830"/>
                      <a:pt x="158568" y="47779"/>
                    </a:cubicBezTo>
                    <a:cubicBezTo>
                      <a:pt x="182874" y="18001"/>
                      <a:pt x="212441" y="13161"/>
                      <a:pt x="252320" y="12320"/>
                    </a:cubicBezTo>
                    <a:cubicBezTo>
                      <a:pt x="262000" y="12109"/>
                      <a:pt x="299774" y="-938"/>
                      <a:pt x="323975" y="10110"/>
                    </a:cubicBezTo>
                    <a:cubicBezTo>
                      <a:pt x="363538" y="-13670"/>
                      <a:pt x="402259" y="9373"/>
                      <a:pt x="418463" y="29260"/>
                    </a:cubicBezTo>
                    <a:cubicBezTo>
                      <a:pt x="436982" y="52093"/>
                      <a:pt x="449503" y="83764"/>
                      <a:pt x="433615" y="119750"/>
                    </a:cubicBezTo>
                    <a:cubicBezTo>
                      <a:pt x="425513" y="108491"/>
                      <a:pt x="389843" y="66719"/>
                      <a:pt x="366274" y="57459"/>
                    </a:cubicBezTo>
                    <a:cubicBezTo>
                      <a:pt x="353542" y="77136"/>
                      <a:pt x="337969" y="115331"/>
                      <a:pt x="333550" y="130167"/>
                    </a:cubicBezTo>
                    <a:cubicBezTo>
                      <a:pt x="324606" y="159734"/>
                      <a:pt x="318714" y="190143"/>
                      <a:pt x="315662" y="220762"/>
                    </a:cubicBezTo>
                    <a:cubicBezTo>
                      <a:pt x="309665" y="281159"/>
                      <a:pt x="310086" y="368597"/>
                      <a:pt x="327237" y="426890"/>
                    </a:cubicBezTo>
                    <a:cubicBezTo>
                      <a:pt x="328605" y="431519"/>
                      <a:pt x="245165" y="423838"/>
                      <a:pt x="238956" y="423628"/>
                    </a:cubicBezTo>
                    <a:cubicBezTo>
                      <a:pt x="210547" y="422470"/>
                      <a:pt x="183610" y="418682"/>
                      <a:pt x="155727" y="411212"/>
                    </a:cubicBezTo>
                    <a:cubicBezTo>
                      <a:pt x="89227" y="393114"/>
                      <a:pt x="46613" y="359022"/>
                      <a:pt x="0" y="308832"/>
                    </a:cubicBezTo>
                    <a:cubicBezTo>
                      <a:pt x="14520" y="284421"/>
                      <a:pt x="116374" y="180778"/>
                      <a:pt x="132157" y="117120"/>
                    </a:cubicBezTo>
                    <a:cubicBezTo>
                      <a:pt x="139418" y="88710"/>
                      <a:pt x="133736" y="82081"/>
                      <a:pt x="151518" y="57038"/>
                    </a:cubicBezTo>
                    <a:close/>
                  </a:path>
                </a:pathLst>
              </a:custGeom>
              <a:solidFill>
                <a:srgbClr val="051B38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6FC4B016-58F2-D54F-84C6-9E33D69903FA}"/>
                  </a:ext>
                </a:extLst>
              </p:cNvPr>
              <p:cNvGrpSpPr/>
              <p:nvPr/>
            </p:nvGrpSpPr>
            <p:grpSpPr>
              <a:xfrm>
                <a:off x="8728654" y="4554518"/>
                <a:ext cx="341273" cy="383626"/>
                <a:chOff x="12895927" y="3879666"/>
                <a:chExt cx="277256" cy="311664"/>
              </a:xfrm>
              <a:noFill/>
            </p:grpSpPr>
            <p:sp>
              <p:nvSpPr>
                <p:cNvPr id="83" name="任意多边形 80">
                  <a:extLst>
                    <a:ext uri="{FF2B5EF4-FFF2-40B4-BE49-F238E27FC236}">
                      <a16:creationId xmlns:a16="http://schemas.microsoft.com/office/drawing/2014/main" id="{C8B3E11D-F82E-4642-AB12-CFD8243B9990}"/>
                    </a:ext>
                  </a:extLst>
                </p:cNvPr>
                <p:cNvSpPr/>
                <p:nvPr/>
              </p:nvSpPr>
              <p:spPr>
                <a:xfrm>
                  <a:off x="13007882" y="3985939"/>
                  <a:ext cx="56503" cy="188976"/>
                </a:xfrm>
                <a:custGeom>
                  <a:avLst/>
                  <a:gdLst>
                    <a:gd name="connsiteX0" fmla="*/ 0 w 56503"/>
                    <a:gd name="connsiteY0" fmla="*/ 188977 h 188976"/>
                    <a:gd name="connsiteX1" fmla="*/ 56504 w 56503"/>
                    <a:gd name="connsiteY1" fmla="*/ 0 h 188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6503" h="188976">
                      <a:moveTo>
                        <a:pt x="0" y="188977"/>
                      </a:moveTo>
                      <a:cubicBezTo>
                        <a:pt x="0" y="188977"/>
                        <a:pt x="47244" y="51769"/>
                        <a:pt x="56504" y="0"/>
                      </a:cubicBezTo>
                    </a:path>
                  </a:pathLst>
                </a:custGeom>
                <a:noFill/>
                <a:ln w="10519" cap="flat">
                  <a:solidFill>
                    <a:srgbClr val="0A37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4" name="任意多边形 81">
                  <a:extLst>
                    <a:ext uri="{FF2B5EF4-FFF2-40B4-BE49-F238E27FC236}">
                      <a16:creationId xmlns:a16="http://schemas.microsoft.com/office/drawing/2014/main" id="{532AC42D-B008-844C-94F5-3595BFB6AF79}"/>
                    </a:ext>
                  </a:extLst>
                </p:cNvPr>
                <p:cNvSpPr/>
                <p:nvPr/>
              </p:nvSpPr>
              <p:spPr>
                <a:xfrm>
                  <a:off x="13114155" y="3944482"/>
                  <a:ext cx="16414" cy="244638"/>
                </a:xfrm>
                <a:custGeom>
                  <a:avLst/>
                  <a:gdLst>
                    <a:gd name="connsiteX0" fmla="*/ 0 w 16414"/>
                    <a:gd name="connsiteY0" fmla="*/ 244638 h 244638"/>
                    <a:gd name="connsiteX1" fmla="*/ 16414 w 16414"/>
                    <a:gd name="connsiteY1" fmla="*/ 0 h 244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6414" h="244638">
                      <a:moveTo>
                        <a:pt x="0" y="244638"/>
                      </a:moveTo>
                      <a:cubicBezTo>
                        <a:pt x="0" y="244638"/>
                        <a:pt x="3893" y="109430"/>
                        <a:pt x="16414" y="0"/>
                      </a:cubicBezTo>
                    </a:path>
                  </a:pathLst>
                </a:custGeom>
                <a:noFill/>
                <a:ln w="10519" cap="flat">
                  <a:solidFill>
                    <a:srgbClr val="0A37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5" name="任意多边形 82">
                  <a:extLst>
                    <a:ext uri="{FF2B5EF4-FFF2-40B4-BE49-F238E27FC236}">
                      <a16:creationId xmlns:a16="http://schemas.microsoft.com/office/drawing/2014/main" id="{83699EEB-7DAB-E74C-9E52-330A803FA1B6}"/>
                    </a:ext>
                  </a:extLst>
                </p:cNvPr>
                <p:cNvSpPr/>
                <p:nvPr/>
              </p:nvSpPr>
              <p:spPr>
                <a:xfrm>
                  <a:off x="12895927" y="3976364"/>
                  <a:ext cx="87859" cy="138891"/>
                </a:xfrm>
                <a:custGeom>
                  <a:avLst/>
                  <a:gdLst>
                    <a:gd name="connsiteX0" fmla="*/ 0 w 87859"/>
                    <a:gd name="connsiteY0" fmla="*/ 138891 h 138891"/>
                    <a:gd name="connsiteX1" fmla="*/ 87859 w 87859"/>
                    <a:gd name="connsiteY1" fmla="*/ 0 h 1388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7859" h="138891">
                      <a:moveTo>
                        <a:pt x="0" y="138891"/>
                      </a:moveTo>
                      <a:cubicBezTo>
                        <a:pt x="0" y="138891"/>
                        <a:pt x="72602" y="35459"/>
                        <a:pt x="87859" y="0"/>
                      </a:cubicBezTo>
                    </a:path>
                  </a:pathLst>
                </a:custGeom>
                <a:noFill/>
                <a:ln w="10519" cap="flat">
                  <a:solidFill>
                    <a:srgbClr val="0A37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" name="任意多边形 83">
                  <a:extLst>
                    <a:ext uri="{FF2B5EF4-FFF2-40B4-BE49-F238E27FC236}">
                      <a16:creationId xmlns:a16="http://schemas.microsoft.com/office/drawing/2014/main" id="{700C46A7-CB50-034B-ABCD-E29ADDCE78DE}"/>
                    </a:ext>
                  </a:extLst>
                </p:cNvPr>
                <p:cNvSpPr/>
                <p:nvPr/>
              </p:nvSpPr>
              <p:spPr>
                <a:xfrm>
                  <a:off x="12937384" y="3940799"/>
                  <a:ext cx="90700" cy="204444"/>
                </a:xfrm>
                <a:custGeom>
                  <a:avLst/>
                  <a:gdLst>
                    <a:gd name="connsiteX0" fmla="*/ 0 w 90700"/>
                    <a:gd name="connsiteY0" fmla="*/ 204444 h 204444"/>
                    <a:gd name="connsiteX1" fmla="*/ 90700 w 90700"/>
                    <a:gd name="connsiteY1" fmla="*/ 0 h 20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0700" h="204444">
                      <a:moveTo>
                        <a:pt x="0" y="204444"/>
                      </a:moveTo>
                      <a:cubicBezTo>
                        <a:pt x="0" y="204444"/>
                        <a:pt x="77758" y="58398"/>
                        <a:pt x="90700" y="0"/>
                      </a:cubicBezTo>
                    </a:path>
                  </a:pathLst>
                </a:custGeom>
                <a:noFill/>
                <a:ln w="10519" cap="flat">
                  <a:solidFill>
                    <a:srgbClr val="0A37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" name="任意多边形 84">
                  <a:extLst>
                    <a:ext uri="{FF2B5EF4-FFF2-40B4-BE49-F238E27FC236}">
                      <a16:creationId xmlns:a16="http://schemas.microsoft.com/office/drawing/2014/main" id="{37B00B3A-4BDD-C84B-99E2-E14B5895CB87}"/>
                    </a:ext>
                  </a:extLst>
                </p:cNvPr>
                <p:cNvSpPr/>
                <p:nvPr/>
              </p:nvSpPr>
              <p:spPr>
                <a:xfrm>
                  <a:off x="13142799" y="3879666"/>
                  <a:ext cx="30385" cy="311664"/>
                </a:xfrm>
                <a:custGeom>
                  <a:avLst/>
                  <a:gdLst>
                    <a:gd name="connsiteX0" fmla="*/ 3343 w 30385"/>
                    <a:gd name="connsiteY0" fmla="*/ 311664 h 311664"/>
                    <a:gd name="connsiteX1" fmla="*/ 30385 w 30385"/>
                    <a:gd name="connsiteY1" fmla="*/ 0 h 3116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385" h="311664">
                      <a:moveTo>
                        <a:pt x="3343" y="311664"/>
                      </a:moveTo>
                      <a:cubicBezTo>
                        <a:pt x="3343" y="311664"/>
                        <a:pt x="-14018" y="129422"/>
                        <a:pt x="30385" y="0"/>
                      </a:cubicBezTo>
                    </a:path>
                  </a:pathLst>
                </a:custGeom>
                <a:noFill/>
                <a:ln w="10519" cap="flat">
                  <a:solidFill>
                    <a:srgbClr val="0A37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59" name="任意多边形 56">
                <a:extLst>
                  <a:ext uri="{FF2B5EF4-FFF2-40B4-BE49-F238E27FC236}">
                    <a16:creationId xmlns:a16="http://schemas.microsoft.com/office/drawing/2014/main" id="{A4537392-D9CC-DF4C-A5CD-0ADF5957409F}"/>
                  </a:ext>
                </a:extLst>
              </p:cNvPr>
              <p:cNvSpPr/>
              <p:nvPr/>
            </p:nvSpPr>
            <p:spPr>
              <a:xfrm>
                <a:off x="8778393" y="4369160"/>
                <a:ext cx="270164" cy="210094"/>
              </a:xfrm>
              <a:custGeom>
                <a:avLst/>
                <a:gdLst>
                  <a:gd name="connsiteX0" fmla="*/ 219486 w 219486"/>
                  <a:gd name="connsiteY0" fmla="*/ 33161 h 170684"/>
                  <a:gd name="connsiteX1" fmla="*/ 80069 w 219486"/>
                  <a:gd name="connsiteY1" fmla="*/ 3805 h 170684"/>
                  <a:gd name="connsiteX2" fmla="*/ 37559 w 219486"/>
                  <a:gd name="connsiteY2" fmla="*/ 20640 h 170684"/>
                  <a:gd name="connsiteX3" fmla="*/ 417 w 219486"/>
                  <a:gd name="connsiteY3" fmla="*/ 91033 h 170684"/>
                  <a:gd name="connsiteX4" fmla="*/ 14832 w 219486"/>
                  <a:gd name="connsiteY4" fmla="*/ 170685 h 170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486" h="170684">
                    <a:moveTo>
                      <a:pt x="219486" y="33161"/>
                    </a:moveTo>
                    <a:cubicBezTo>
                      <a:pt x="181081" y="3173"/>
                      <a:pt x="128260" y="-6086"/>
                      <a:pt x="80069" y="3805"/>
                    </a:cubicBezTo>
                    <a:cubicBezTo>
                      <a:pt x="65022" y="6856"/>
                      <a:pt x="50081" y="11801"/>
                      <a:pt x="37559" y="20640"/>
                    </a:cubicBezTo>
                    <a:cubicBezTo>
                      <a:pt x="15042" y="36528"/>
                      <a:pt x="2731" y="63886"/>
                      <a:pt x="417" y="91033"/>
                    </a:cubicBezTo>
                    <a:cubicBezTo>
                      <a:pt x="-1793" y="118180"/>
                      <a:pt x="5046" y="145221"/>
                      <a:pt x="14832" y="170685"/>
                    </a:cubicBezTo>
                  </a:path>
                </a:pathLst>
              </a:custGeom>
              <a:gradFill>
                <a:gsLst>
                  <a:gs pos="0">
                    <a:srgbClr val="FD7FAC"/>
                  </a:gs>
                  <a:gs pos="100000">
                    <a:srgbClr val="D93C6F"/>
                  </a:gs>
                </a:gsLst>
                <a:lin ang="5400000" scaled="0"/>
              </a:gra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" name="任意多边形 57">
                <a:extLst>
                  <a:ext uri="{FF2B5EF4-FFF2-40B4-BE49-F238E27FC236}">
                    <a16:creationId xmlns:a16="http://schemas.microsoft.com/office/drawing/2014/main" id="{1D8CD0E2-E0FF-7949-8F6B-6E6CD0455CC0}"/>
                  </a:ext>
                </a:extLst>
              </p:cNvPr>
              <p:cNvSpPr/>
              <p:nvPr/>
            </p:nvSpPr>
            <p:spPr>
              <a:xfrm>
                <a:off x="8768434" y="4376636"/>
                <a:ext cx="306159" cy="257979"/>
              </a:xfrm>
              <a:custGeom>
                <a:avLst/>
                <a:gdLst>
                  <a:gd name="connsiteX0" fmla="*/ 243466 w 248729"/>
                  <a:gd name="connsiteY0" fmla="*/ 29718 h 209587"/>
                  <a:gd name="connsiteX1" fmla="*/ 188751 w 248729"/>
                  <a:gd name="connsiteY1" fmla="*/ 361 h 209587"/>
                  <a:gd name="connsiteX2" fmla="*/ 157185 w 248729"/>
                  <a:gd name="connsiteY2" fmla="*/ 17723 h 209587"/>
                  <a:gd name="connsiteX3" fmla="*/ 15137 w 248729"/>
                  <a:gd name="connsiteY3" fmla="*/ 132203 h 209587"/>
                  <a:gd name="connsiteX4" fmla="*/ 827 w 248729"/>
                  <a:gd name="connsiteY4" fmla="*/ 148091 h 209587"/>
                  <a:gd name="connsiteX5" fmla="*/ 14295 w 248729"/>
                  <a:gd name="connsiteY5" fmla="*/ 206384 h 209587"/>
                  <a:gd name="connsiteX6" fmla="*/ 241256 w 248729"/>
                  <a:gd name="connsiteY6" fmla="*/ 49710 h 209587"/>
                  <a:gd name="connsiteX7" fmla="*/ 248727 w 248729"/>
                  <a:gd name="connsiteY7" fmla="*/ 39293 h 209587"/>
                  <a:gd name="connsiteX8" fmla="*/ 243466 w 248729"/>
                  <a:gd name="connsiteY8" fmla="*/ 29718 h 209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8729" h="209587">
                    <a:moveTo>
                      <a:pt x="243466" y="29718"/>
                    </a:moveTo>
                    <a:cubicBezTo>
                      <a:pt x="228104" y="14145"/>
                      <a:pt x="209690" y="-2690"/>
                      <a:pt x="188751" y="361"/>
                    </a:cubicBezTo>
                    <a:cubicBezTo>
                      <a:pt x="176966" y="2150"/>
                      <a:pt x="166760" y="10042"/>
                      <a:pt x="157185" y="17723"/>
                    </a:cubicBezTo>
                    <a:cubicBezTo>
                      <a:pt x="109835" y="55918"/>
                      <a:pt x="62486" y="94008"/>
                      <a:pt x="15137" y="132203"/>
                    </a:cubicBezTo>
                    <a:cubicBezTo>
                      <a:pt x="9560" y="136622"/>
                      <a:pt x="3878" y="141357"/>
                      <a:pt x="827" y="148091"/>
                    </a:cubicBezTo>
                    <a:cubicBezTo>
                      <a:pt x="-3488" y="157666"/>
                      <a:pt x="10296" y="196703"/>
                      <a:pt x="14295" y="206384"/>
                    </a:cubicBezTo>
                    <a:cubicBezTo>
                      <a:pt x="25869" y="234057"/>
                      <a:pt x="207585" y="74016"/>
                      <a:pt x="241256" y="49710"/>
                    </a:cubicBezTo>
                    <a:cubicBezTo>
                      <a:pt x="244834" y="47185"/>
                      <a:pt x="248727" y="43817"/>
                      <a:pt x="248727" y="39293"/>
                    </a:cubicBezTo>
                    <a:cubicBezTo>
                      <a:pt x="248832" y="35505"/>
                      <a:pt x="246096" y="32348"/>
                      <a:pt x="243466" y="29718"/>
                    </a:cubicBezTo>
                    <a:close/>
                  </a:path>
                </a:pathLst>
              </a:custGeom>
              <a:gradFill>
                <a:gsLst>
                  <a:gs pos="0">
                    <a:srgbClr val="FD7FAC"/>
                  </a:gs>
                  <a:gs pos="100000">
                    <a:srgbClr val="D93C6F"/>
                  </a:gs>
                </a:gsLst>
                <a:lin ang="5400000" scaled="0"/>
              </a:gra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" name="任意多边形 58">
                <a:extLst>
                  <a:ext uri="{FF2B5EF4-FFF2-40B4-BE49-F238E27FC236}">
                    <a16:creationId xmlns:a16="http://schemas.microsoft.com/office/drawing/2014/main" id="{48B77A86-FB5C-064E-A9EE-2E3607DA1F22}"/>
                  </a:ext>
                </a:extLst>
              </p:cNvPr>
              <p:cNvSpPr/>
              <p:nvPr/>
            </p:nvSpPr>
            <p:spPr>
              <a:xfrm>
                <a:off x="9031590" y="4669027"/>
                <a:ext cx="73781" cy="99625"/>
              </a:xfrm>
              <a:custGeom>
                <a:avLst/>
                <a:gdLst>
                  <a:gd name="connsiteX0" fmla="*/ 46929 w 59942"/>
                  <a:gd name="connsiteY0" fmla="*/ 7351 h 80937"/>
                  <a:gd name="connsiteX1" fmla="*/ 11049 w 59942"/>
                  <a:gd name="connsiteY1" fmla="*/ 6193 h 80937"/>
                  <a:gd name="connsiteX2" fmla="*/ 8839 w 59942"/>
                  <a:gd name="connsiteY2" fmla="*/ 60698 h 80937"/>
                  <a:gd name="connsiteX3" fmla="*/ 46508 w 59942"/>
                  <a:gd name="connsiteY3" fmla="*/ 80164 h 80937"/>
                  <a:gd name="connsiteX4" fmla="*/ 58503 w 59942"/>
                  <a:gd name="connsiteY4" fmla="*/ 47335 h 80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942" h="80937">
                    <a:moveTo>
                      <a:pt x="46929" y="7351"/>
                    </a:moveTo>
                    <a:cubicBezTo>
                      <a:pt x="33987" y="-4960"/>
                      <a:pt x="17467" y="722"/>
                      <a:pt x="11049" y="6193"/>
                    </a:cubicBezTo>
                    <a:cubicBezTo>
                      <a:pt x="-4629" y="19346"/>
                      <a:pt x="-1999" y="43336"/>
                      <a:pt x="8839" y="60698"/>
                    </a:cubicBezTo>
                    <a:cubicBezTo>
                      <a:pt x="20940" y="80164"/>
                      <a:pt x="36091" y="82584"/>
                      <a:pt x="46508" y="80164"/>
                    </a:cubicBezTo>
                    <a:cubicBezTo>
                      <a:pt x="57030" y="77743"/>
                      <a:pt x="62818" y="63328"/>
                      <a:pt x="58503" y="47335"/>
                    </a:cubicBezTo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" name="任意多边形 59">
                <a:extLst>
                  <a:ext uri="{FF2B5EF4-FFF2-40B4-BE49-F238E27FC236}">
                    <a16:creationId xmlns:a16="http://schemas.microsoft.com/office/drawing/2014/main" id="{87E5BF81-0CC6-DF4B-B4FB-E774B4A1E13E}"/>
                  </a:ext>
                </a:extLst>
              </p:cNvPr>
              <p:cNvSpPr/>
              <p:nvPr/>
            </p:nvSpPr>
            <p:spPr>
              <a:xfrm>
                <a:off x="9077531" y="4747265"/>
                <a:ext cx="14151" cy="15823"/>
              </a:xfrm>
              <a:custGeom>
                <a:avLst/>
                <a:gdLst>
                  <a:gd name="connsiteX0" fmla="*/ 11078 w 11497"/>
                  <a:gd name="connsiteY0" fmla="*/ 4712 h 12855"/>
                  <a:gd name="connsiteX1" fmla="*/ 8342 w 11497"/>
                  <a:gd name="connsiteY1" fmla="*/ 713 h 12855"/>
                  <a:gd name="connsiteX2" fmla="*/ 4764 w 11497"/>
                  <a:gd name="connsiteY2" fmla="*/ 292 h 12855"/>
                  <a:gd name="connsiteX3" fmla="*/ 1082 w 11497"/>
                  <a:gd name="connsiteY3" fmla="*/ 3554 h 12855"/>
                  <a:gd name="connsiteX4" fmla="*/ 4975 w 11497"/>
                  <a:gd name="connsiteY4" fmla="*/ 12814 h 12855"/>
                  <a:gd name="connsiteX5" fmla="*/ 11078 w 11497"/>
                  <a:gd name="connsiteY5" fmla="*/ 4712 h 12855"/>
                  <a:gd name="connsiteX6" fmla="*/ 11078 w 11497"/>
                  <a:gd name="connsiteY6" fmla="*/ 4712 h 12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97" h="12855">
                    <a:moveTo>
                      <a:pt x="11078" y="4712"/>
                    </a:moveTo>
                    <a:cubicBezTo>
                      <a:pt x="10446" y="2923"/>
                      <a:pt x="9710" y="1976"/>
                      <a:pt x="8342" y="713"/>
                    </a:cubicBezTo>
                    <a:cubicBezTo>
                      <a:pt x="7500" y="-23"/>
                      <a:pt x="5817" y="-234"/>
                      <a:pt x="4764" y="292"/>
                    </a:cubicBezTo>
                    <a:cubicBezTo>
                      <a:pt x="3081" y="1134"/>
                      <a:pt x="2239" y="1976"/>
                      <a:pt x="1082" y="3554"/>
                    </a:cubicBezTo>
                    <a:cubicBezTo>
                      <a:pt x="-1338" y="7132"/>
                      <a:pt x="450" y="12287"/>
                      <a:pt x="4975" y="12814"/>
                    </a:cubicBezTo>
                    <a:cubicBezTo>
                      <a:pt x="9604" y="13340"/>
                      <a:pt x="12656" y="8815"/>
                      <a:pt x="11078" y="4712"/>
                    </a:cubicBezTo>
                    <a:lnTo>
                      <a:pt x="11078" y="4712"/>
                    </a:lnTo>
                    <a:close/>
                  </a:path>
                </a:pathLst>
              </a:custGeom>
              <a:solidFill>
                <a:srgbClr val="33002C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" name="任意多边形 60">
                <a:extLst>
                  <a:ext uri="{FF2B5EF4-FFF2-40B4-BE49-F238E27FC236}">
                    <a16:creationId xmlns:a16="http://schemas.microsoft.com/office/drawing/2014/main" id="{00B2CD02-0640-C448-A8A3-A926DE44BCCA}"/>
                  </a:ext>
                </a:extLst>
              </p:cNvPr>
              <p:cNvSpPr/>
              <p:nvPr/>
            </p:nvSpPr>
            <p:spPr>
              <a:xfrm>
                <a:off x="7862065" y="6314505"/>
                <a:ext cx="749893" cy="504980"/>
              </a:xfrm>
              <a:custGeom>
                <a:avLst/>
                <a:gdLst>
                  <a:gd name="connsiteX0" fmla="*/ 418462 w 609227"/>
                  <a:gd name="connsiteY0" fmla="*/ 0 h 410255"/>
                  <a:gd name="connsiteX1" fmla="*/ 304823 w 609227"/>
                  <a:gd name="connsiteY1" fmla="*/ 302089 h 410255"/>
                  <a:gd name="connsiteX2" fmla="*/ 20201 w 609227"/>
                  <a:gd name="connsiteY2" fmla="*/ 379321 h 410255"/>
                  <a:gd name="connsiteX3" fmla="*/ 73232 w 609227"/>
                  <a:gd name="connsiteY3" fmla="*/ 410256 h 410255"/>
                  <a:gd name="connsiteX4" fmla="*/ 403415 w 609227"/>
                  <a:gd name="connsiteY4" fmla="*/ 410256 h 410255"/>
                  <a:gd name="connsiteX5" fmla="*/ 455184 w 609227"/>
                  <a:gd name="connsiteY5" fmla="*/ 375954 h 410255"/>
                  <a:gd name="connsiteX6" fmla="*/ 609227 w 609227"/>
                  <a:gd name="connsiteY6" fmla="*/ 12521 h 410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227" h="410255">
                    <a:moveTo>
                      <a:pt x="418462" y="0"/>
                    </a:moveTo>
                    <a:lnTo>
                      <a:pt x="304823" y="302089"/>
                    </a:lnTo>
                    <a:cubicBezTo>
                      <a:pt x="304823" y="302089"/>
                      <a:pt x="132261" y="344809"/>
                      <a:pt x="20201" y="379321"/>
                    </a:cubicBezTo>
                    <a:cubicBezTo>
                      <a:pt x="-30621" y="394999"/>
                      <a:pt x="24725" y="410256"/>
                      <a:pt x="73232" y="410256"/>
                    </a:cubicBezTo>
                    <a:cubicBezTo>
                      <a:pt x="121844" y="410256"/>
                      <a:pt x="403415" y="410256"/>
                      <a:pt x="403415" y="410256"/>
                    </a:cubicBezTo>
                    <a:cubicBezTo>
                      <a:pt x="425932" y="410256"/>
                      <a:pt x="446345" y="396788"/>
                      <a:pt x="455184" y="375954"/>
                    </a:cubicBezTo>
                    <a:lnTo>
                      <a:pt x="609227" y="12521"/>
                    </a:lnTo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" name="任意多边形 61">
                <a:extLst>
                  <a:ext uri="{FF2B5EF4-FFF2-40B4-BE49-F238E27FC236}">
                    <a16:creationId xmlns:a16="http://schemas.microsoft.com/office/drawing/2014/main" id="{65A4EC49-84C9-4045-B1D1-8558418E4BAD}"/>
                  </a:ext>
                </a:extLst>
              </p:cNvPr>
              <p:cNvSpPr/>
              <p:nvPr/>
            </p:nvSpPr>
            <p:spPr>
              <a:xfrm>
                <a:off x="8290759" y="5029192"/>
                <a:ext cx="814653" cy="1423764"/>
              </a:xfrm>
              <a:custGeom>
                <a:avLst/>
                <a:gdLst>
                  <a:gd name="connsiteX0" fmla="*/ 498431 w 661839"/>
                  <a:gd name="connsiteY0" fmla="*/ 0 h 1156692"/>
                  <a:gd name="connsiteX1" fmla="*/ 330920 w 661839"/>
                  <a:gd name="connsiteY1" fmla="*/ 206549 h 1156692"/>
                  <a:gd name="connsiteX2" fmla="*/ 0 w 661839"/>
                  <a:gd name="connsiteY2" fmla="*/ 1136911 h 1156692"/>
                  <a:gd name="connsiteX3" fmla="*/ 249163 w 661839"/>
                  <a:gd name="connsiteY3" fmla="*/ 1156693 h 1156692"/>
                  <a:gd name="connsiteX4" fmla="*/ 661839 w 661839"/>
                  <a:gd name="connsiteY4" fmla="*/ 280940 h 1156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1839" h="1156692">
                    <a:moveTo>
                      <a:pt x="498431" y="0"/>
                    </a:moveTo>
                    <a:cubicBezTo>
                      <a:pt x="498431" y="0"/>
                      <a:pt x="390264" y="52926"/>
                      <a:pt x="330920" y="206549"/>
                    </a:cubicBezTo>
                    <a:cubicBezTo>
                      <a:pt x="288621" y="315978"/>
                      <a:pt x="0" y="1136911"/>
                      <a:pt x="0" y="1136911"/>
                    </a:cubicBezTo>
                    <a:lnTo>
                      <a:pt x="249163" y="1156693"/>
                    </a:lnTo>
                    <a:lnTo>
                      <a:pt x="661839" y="280940"/>
                    </a:lnTo>
                  </a:path>
                </a:pathLst>
              </a:custGeom>
              <a:gradFill>
                <a:gsLst>
                  <a:gs pos="0">
                    <a:srgbClr val="FFD4A0"/>
                  </a:gs>
                  <a:gs pos="100000">
                    <a:srgbClr val="FC8A42"/>
                  </a:gs>
                </a:gsLst>
                <a:lin ang="5400000" scaled="0"/>
              </a:gra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" name="任意多边形 62">
                <a:extLst>
                  <a:ext uri="{FF2B5EF4-FFF2-40B4-BE49-F238E27FC236}">
                    <a16:creationId xmlns:a16="http://schemas.microsoft.com/office/drawing/2014/main" id="{52BC454D-9891-AF44-B2C3-65EC0F5D1E83}"/>
                  </a:ext>
                </a:extLst>
              </p:cNvPr>
              <p:cNvSpPr/>
              <p:nvPr/>
            </p:nvSpPr>
            <p:spPr>
              <a:xfrm>
                <a:off x="8290759" y="5451413"/>
                <a:ext cx="778647" cy="1001414"/>
              </a:xfrm>
              <a:custGeom>
                <a:avLst/>
                <a:gdLst>
                  <a:gd name="connsiteX0" fmla="*/ 632588 w 632587"/>
                  <a:gd name="connsiteY0" fmla="*/ 0 h 813567"/>
                  <a:gd name="connsiteX1" fmla="*/ 249268 w 632587"/>
                  <a:gd name="connsiteY1" fmla="*/ 813568 h 813567"/>
                  <a:gd name="connsiteX2" fmla="*/ 0 w 632587"/>
                  <a:gd name="connsiteY2" fmla="*/ 793891 h 81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2587" h="813567">
                    <a:moveTo>
                      <a:pt x="632588" y="0"/>
                    </a:moveTo>
                    <a:lnTo>
                      <a:pt x="249268" y="813568"/>
                    </a:lnTo>
                    <a:lnTo>
                      <a:pt x="0" y="793891"/>
                    </a:lnTo>
                  </a:path>
                </a:pathLst>
              </a:custGeom>
              <a:noFill/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6" name="任意多边形 63">
                <a:extLst>
                  <a:ext uri="{FF2B5EF4-FFF2-40B4-BE49-F238E27FC236}">
                    <a16:creationId xmlns:a16="http://schemas.microsoft.com/office/drawing/2014/main" id="{B2847B4B-D0A3-6149-AAF8-D6584DC0D5D6}"/>
                  </a:ext>
                </a:extLst>
              </p:cNvPr>
              <p:cNvSpPr/>
              <p:nvPr/>
            </p:nvSpPr>
            <p:spPr>
              <a:xfrm>
                <a:off x="8698086" y="5029191"/>
                <a:ext cx="287265" cy="254240"/>
              </a:xfrm>
              <a:custGeom>
                <a:avLst/>
                <a:gdLst>
                  <a:gd name="connsiteX0" fmla="*/ 233380 w 233379"/>
                  <a:gd name="connsiteY0" fmla="*/ 1 h 206549"/>
                  <a:gd name="connsiteX1" fmla="*/ 0 w 233379"/>
                  <a:gd name="connsiteY1" fmla="*/ 206550 h 206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3379" h="206549">
                    <a:moveTo>
                      <a:pt x="233380" y="1"/>
                    </a:moveTo>
                    <a:cubicBezTo>
                      <a:pt x="233380" y="1"/>
                      <a:pt x="74391" y="-2524"/>
                      <a:pt x="0" y="206550"/>
                    </a:cubicBezTo>
                  </a:path>
                </a:pathLst>
              </a:custGeom>
              <a:noFill/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7" name="任意多边形 64">
                <a:extLst>
                  <a:ext uri="{FF2B5EF4-FFF2-40B4-BE49-F238E27FC236}">
                    <a16:creationId xmlns:a16="http://schemas.microsoft.com/office/drawing/2014/main" id="{4366A1D0-223C-CE40-AB0F-4055A8A50E57}"/>
                  </a:ext>
                </a:extLst>
              </p:cNvPr>
              <p:cNvSpPr/>
              <p:nvPr/>
            </p:nvSpPr>
            <p:spPr>
              <a:xfrm>
                <a:off x="8353316" y="6369937"/>
                <a:ext cx="22924" cy="63592"/>
              </a:xfrm>
              <a:custGeom>
                <a:avLst/>
                <a:gdLst>
                  <a:gd name="connsiteX0" fmla="*/ 18624 w 18624"/>
                  <a:gd name="connsiteY0" fmla="*/ 0 h 51663"/>
                  <a:gd name="connsiteX1" fmla="*/ 0 w 18624"/>
                  <a:gd name="connsiteY1" fmla="*/ 51663 h 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24" h="51663">
                    <a:moveTo>
                      <a:pt x="18624" y="0"/>
                    </a:moveTo>
                    <a:lnTo>
                      <a:pt x="0" y="51663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8" name="任意多边形 65">
                <a:extLst>
                  <a:ext uri="{FF2B5EF4-FFF2-40B4-BE49-F238E27FC236}">
                    <a16:creationId xmlns:a16="http://schemas.microsoft.com/office/drawing/2014/main" id="{783BFBD1-247B-E945-BFA3-E2A8FA024303}"/>
                  </a:ext>
                </a:extLst>
              </p:cNvPr>
              <p:cNvSpPr/>
              <p:nvPr/>
            </p:nvSpPr>
            <p:spPr>
              <a:xfrm>
                <a:off x="8413541" y="6374081"/>
                <a:ext cx="22794" cy="63462"/>
              </a:xfrm>
              <a:custGeom>
                <a:avLst/>
                <a:gdLst>
                  <a:gd name="connsiteX0" fmla="*/ 18519 w 18518"/>
                  <a:gd name="connsiteY0" fmla="*/ 0 h 51558"/>
                  <a:gd name="connsiteX1" fmla="*/ 0 w 18518"/>
                  <a:gd name="connsiteY1" fmla="*/ 51558 h 5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518" h="51558">
                    <a:moveTo>
                      <a:pt x="18519" y="0"/>
                    </a:moveTo>
                    <a:lnTo>
                      <a:pt x="0" y="51558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9" name="任意多边形 66">
                <a:extLst>
                  <a:ext uri="{FF2B5EF4-FFF2-40B4-BE49-F238E27FC236}">
                    <a16:creationId xmlns:a16="http://schemas.microsoft.com/office/drawing/2014/main" id="{D0833EDB-7AFC-8E46-B040-CF8FDFAE1287}"/>
                  </a:ext>
                </a:extLst>
              </p:cNvPr>
              <p:cNvSpPr/>
              <p:nvPr/>
            </p:nvSpPr>
            <p:spPr>
              <a:xfrm>
                <a:off x="8473635" y="6378097"/>
                <a:ext cx="22924" cy="63592"/>
              </a:xfrm>
              <a:custGeom>
                <a:avLst/>
                <a:gdLst>
                  <a:gd name="connsiteX0" fmla="*/ 18624 w 18624"/>
                  <a:gd name="connsiteY0" fmla="*/ 0 h 51663"/>
                  <a:gd name="connsiteX1" fmla="*/ 0 w 18624"/>
                  <a:gd name="connsiteY1" fmla="*/ 51663 h 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24" h="51663">
                    <a:moveTo>
                      <a:pt x="18624" y="0"/>
                    </a:moveTo>
                    <a:lnTo>
                      <a:pt x="0" y="51663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任意多边形 67">
                <a:extLst>
                  <a:ext uri="{FF2B5EF4-FFF2-40B4-BE49-F238E27FC236}">
                    <a16:creationId xmlns:a16="http://schemas.microsoft.com/office/drawing/2014/main" id="{E0F7CFE0-1F58-C54F-B71F-A42C0CAEDCFB}"/>
                  </a:ext>
                </a:extLst>
              </p:cNvPr>
              <p:cNvSpPr/>
              <p:nvPr/>
            </p:nvSpPr>
            <p:spPr>
              <a:xfrm>
                <a:off x="8533860" y="6382241"/>
                <a:ext cx="22924" cy="63462"/>
              </a:xfrm>
              <a:custGeom>
                <a:avLst/>
                <a:gdLst>
                  <a:gd name="connsiteX0" fmla="*/ 18624 w 18624"/>
                  <a:gd name="connsiteY0" fmla="*/ 0 h 51558"/>
                  <a:gd name="connsiteX1" fmla="*/ 0 w 18624"/>
                  <a:gd name="connsiteY1" fmla="*/ 51558 h 5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24" h="51558">
                    <a:moveTo>
                      <a:pt x="18624" y="0"/>
                    </a:moveTo>
                    <a:lnTo>
                      <a:pt x="0" y="51558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1" name="任意多边形 68">
                <a:extLst>
                  <a:ext uri="{FF2B5EF4-FFF2-40B4-BE49-F238E27FC236}">
                    <a16:creationId xmlns:a16="http://schemas.microsoft.com/office/drawing/2014/main" id="{69AE36E9-20FD-0647-9224-ED076D237591}"/>
                  </a:ext>
                </a:extLst>
              </p:cNvPr>
              <p:cNvSpPr/>
              <p:nvPr/>
            </p:nvSpPr>
            <p:spPr>
              <a:xfrm>
                <a:off x="8057394" y="6756800"/>
                <a:ext cx="196971" cy="63992"/>
              </a:xfrm>
              <a:custGeom>
                <a:avLst/>
                <a:gdLst>
                  <a:gd name="connsiteX0" fmla="*/ 114568 w 160023"/>
                  <a:gd name="connsiteY0" fmla="*/ 0 h 51988"/>
                  <a:gd name="connsiteX1" fmla="*/ 80371 w 160023"/>
                  <a:gd name="connsiteY1" fmla="*/ 6945 h 51988"/>
                  <a:gd name="connsiteX2" fmla="*/ 46385 w 160023"/>
                  <a:gd name="connsiteY2" fmla="*/ 13994 h 51988"/>
                  <a:gd name="connsiteX3" fmla="*/ 14187 w 160023"/>
                  <a:gd name="connsiteY3" fmla="*/ 23569 h 51988"/>
                  <a:gd name="connsiteX4" fmla="*/ 10820 w 160023"/>
                  <a:gd name="connsiteY4" fmla="*/ 30724 h 51988"/>
                  <a:gd name="connsiteX5" fmla="*/ 22289 w 160023"/>
                  <a:gd name="connsiteY5" fmla="*/ 37669 h 51988"/>
                  <a:gd name="connsiteX6" fmla="*/ 55223 w 160023"/>
                  <a:gd name="connsiteY6" fmla="*/ 41878 h 51988"/>
                  <a:gd name="connsiteX7" fmla="*/ 90157 w 160023"/>
                  <a:gd name="connsiteY7" fmla="*/ 42825 h 51988"/>
                  <a:gd name="connsiteX8" fmla="*/ 125090 w 160023"/>
                  <a:gd name="connsiteY8" fmla="*/ 44298 h 51988"/>
                  <a:gd name="connsiteX9" fmla="*/ 160023 w 160023"/>
                  <a:gd name="connsiteY9" fmla="*/ 46928 h 51988"/>
                  <a:gd name="connsiteX10" fmla="*/ 125090 w 160023"/>
                  <a:gd name="connsiteY10" fmla="*/ 49559 h 51988"/>
                  <a:gd name="connsiteX11" fmla="*/ 90157 w 160023"/>
                  <a:gd name="connsiteY11" fmla="*/ 51032 h 51988"/>
                  <a:gd name="connsiteX12" fmla="*/ 55223 w 160023"/>
                  <a:gd name="connsiteY12" fmla="*/ 51979 h 51988"/>
                  <a:gd name="connsiteX13" fmla="*/ 19133 w 160023"/>
                  <a:gd name="connsiteY13" fmla="*/ 47770 h 51988"/>
                  <a:gd name="connsiteX14" fmla="*/ 1982 w 160023"/>
                  <a:gd name="connsiteY14" fmla="*/ 35985 h 51988"/>
                  <a:gd name="connsiteX15" fmla="*/ 1245 w 160023"/>
                  <a:gd name="connsiteY15" fmla="*/ 22938 h 51988"/>
                  <a:gd name="connsiteX16" fmla="*/ 9873 w 160023"/>
                  <a:gd name="connsiteY16" fmla="*/ 14731 h 51988"/>
                  <a:gd name="connsiteX17" fmla="*/ 44912 w 160023"/>
                  <a:gd name="connsiteY17" fmla="*/ 6103 h 51988"/>
                  <a:gd name="connsiteX18" fmla="*/ 114568 w 160023"/>
                  <a:gd name="connsiteY18" fmla="*/ 0 h 51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023" h="51988">
                    <a:moveTo>
                      <a:pt x="114568" y="0"/>
                    </a:moveTo>
                    <a:lnTo>
                      <a:pt x="80371" y="6945"/>
                    </a:lnTo>
                    <a:cubicBezTo>
                      <a:pt x="69007" y="9154"/>
                      <a:pt x="57538" y="11364"/>
                      <a:pt x="46385" y="13994"/>
                    </a:cubicBezTo>
                    <a:cubicBezTo>
                      <a:pt x="35337" y="16835"/>
                      <a:pt x="23552" y="19150"/>
                      <a:pt x="14187" y="23569"/>
                    </a:cubicBezTo>
                    <a:cubicBezTo>
                      <a:pt x="10084" y="25463"/>
                      <a:pt x="9242" y="28304"/>
                      <a:pt x="10820" y="30724"/>
                    </a:cubicBezTo>
                    <a:cubicBezTo>
                      <a:pt x="12504" y="33565"/>
                      <a:pt x="17344" y="36196"/>
                      <a:pt x="22289" y="37669"/>
                    </a:cubicBezTo>
                    <a:cubicBezTo>
                      <a:pt x="32391" y="40826"/>
                      <a:pt x="43860" y="41773"/>
                      <a:pt x="55223" y="41878"/>
                    </a:cubicBezTo>
                    <a:cubicBezTo>
                      <a:pt x="66798" y="42193"/>
                      <a:pt x="78477" y="42193"/>
                      <a:pt x="90157" y="42825"/>
                    </a:cubicBezTo>
                    <a:lnTo>
                      <a:pt x="125090" y="44298"/>
                    </a:lnTo>
                    <a:cubicBezTo>
                      <a:pt x="136770" y="45140"/>
                      <a:pt x="148344" y="45666"/>
                      <a:pt x="160023" y="46928"/>
                    </a:cubicBezTo>
                    <a:cubicBezTo>
                      <a:pt x="148344" y="48086"/>
                      <a:pt x="136770" y="48612"/>
                      <a:pt x="125090" y="49559"/>
                    </a:cubicBezTo>
                    <a:lnTo>
                      <a:pt x="90157" y="51032"/>
                    </a:lnTo>
                    <a:cubicBezTo>
                      <a:pt x="78477" y="51663"/>
                      <a:pt x="66903" y="51663"/>
                      <a:pt x="55223" y="51979"/>
                    </a:cubicBezTo>
                    <a:cubicBezTo>
                      <a:pt x="43334" y="52084"/>
                      <a:pt x="31233" y="51348"/>
                      <a:pt x="19133" y="47770"/>
                    </a:cubicBezTo>
                    <a:cubicBezTo>
                      <a:pt x="13240" y="45666"/>
                      <a:pt x="6611" y="43141"/>
                      <a:pt x="1982" y="35985"/>
                    </a:cubicBezTo>
                    <a:cubicBezTo>
                      <a:pt x="-228" y="32408"/>
                      <a:pt x="-754" y="27042"/>
                      <a:pt x="1245" y="22938"/>
                    </a:cubicBezTo>
                    <a:cubicBezTo>
                      <a:pt x="3034" y="18729"/>
                      <a:pt x="6611" y="16414"/>
                      <a:pt x="9873" y="14731"/>
                    </a:cubicBezTo>
                    <a:cubicBezTo>
                      <a:pt x="21868" y="9891"/>
                      <a:pt x="33232" y="7997"/>
                      <a:pt x="44912" y="6103"/>
                    </a:cubicBezTo>
                    <a:cubicBezTo>
                      <a:pt x="67955" y="2631"/>
                      <a:pt x="91209" y="526"/>
                      <a:pt x="114568" y="0"/>
                    </a:cubicBezTo>
                    <a:close/>
                  </a:path>
                </a:pathLst>
              </a:custGeom>
              <a:solidFill>
                <a:srgbClr val="E07A6C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2" name="任意多边形 69">
                <a:extLst>
                  <a:ext uri="{FF2B5EF4-FFF2-40B4-BE49-F238E27FC236}">
                    <a16:creationId xmlns:a16="http://schemas.microsoft.com/office/drawing/2014/main" id="{05C07C67-507D-0343-826C-0B5ECA85FD8A}"/>
                  </a:ext>
                </a:extLst>
              </p:cNvPr>
              <p:cNvSpPr/>
              <p:nvPr/>
            </p:nvSpPr>
            <p:spPr>
              <a:xfrm>
                <a:off x="7891333" y="6795914"/>
                <a:ext cx="178343" cy="17743"/>
              </a:xfrm>
              <a:custGeom>
                <a:avLst/>
                <a:gdLst>
                  <a:gd name="connsiteX0" fmla="*/ 0 w 144889"/>
                  <a:gd name="connsiteY0" fmla="*/ 14415 h 14415"/>
                  <a:gd name="connsiteX1" fmla="*/ 143942 w 144889"/>
                  <a:gd name="connsiteY1" fmla="*/ 0 h 14415"/>
                  <a:gd name="connsiteX2" fmla="*/ 144889 w 144889"/>
                  <a:gd name="connsiteY2" fmla="*/ 10522 h 14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4889" h="14415">
                    <a:moveTo>
                      <a:pt x="0" y="14415"/>
                    </a:moveTo>
                    <a:lnTo>
                      <a:pt x="143942" y="0"/>
                    </a:lnTo>
                    <a:lnTo>
                      <a:pt x="144889" y="10522"/>
                    </a:lnTo>
                    <a:close/>
                  </a:path>
                </a:pathLst>
              </a:custGeom>
              <a:solidFill>
                <a:srgbClr val="E07A6C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3" name="任意多边形 70">
                <a:extLst>
                  <a:ext uri="{FF2B5EF4-FFF2-40B4-BE49-F238E27FC236}">
                    <a16:creationId xmlns:a16="http://schemas.microsoft.com/office/drawing/2014/main" id="{1594B708-9229-474C-8726-A496E0B4E677}"/>
                  </a:ext>
                </a:extLst>
              </p:cNvPr>
              <p:cNvSpPr/>
              <p:nvPr/>
            </p:nvSpPr>
            <p:spPr>
              <a:xfrm>
                <a:off x="8784491" y="4379677"/>
                <a:ext cx="206707" cy="159692"/>
              </a:xfrm>
              <a:custGeom>
                <a:avLst/>
                <a:gdLst>
                  <a:gd name="connsiteX0" fmla="*/ 0 w 167932"/>
                  <a:gd name="connsiteY0" fmla="*/ 129737 h 129737"/>
                  <a:gd name="connsiteX1" fmla="*/ 167932 w 167932"/>
                  <a:gd name="connsiteY1" fmla="*/ 0 h 12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7932" h="129737">
                    <a:moveTo>
                      <a:pt x="0" y="129737"/>
                    </a:moveTo>
                    <a:cubicBezTo>
                      <a:pt x="0" y="129737"/>
                      <a:pt x="108904" y="60081"/>
                      <a:pt x="167932" y="0"/>
                    </a:cubicBezTo>
                  </a:path>
                </a:pathLst>
              </a:custGeom>
              <a:noFill/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4" name="任意多边形 71">
                <a:extLst>
                  <a:ext uri="{FF2B5EF4-FFF2-40B4-BE49-F238E27FC236}">
                    <a16:creationId xmlns:a16="http://schemas.microsoft.com/office/drawing/2014/main" id="{E8AB24E1-F953-7142-89EA-F535B719ADA1}"/>
                  </a:ext>
                </a:extLst>
              </p:cNvPr>
              <p:cNvSpPr/>
              <p:nvPr/>
            </p:nvSpPr>
            <p:spPr>
              <a:xfrm>
                <a:off x="8794618" y="4586133"/>
                <a:ext cx="16189" cy="46625"/>
              </a:xfrm>
              <a:custGeom>
                <a:avLst/>
                <a:gdLst>
                  <a:gd name="connsiteX0" fmla="*/ 0 w 13152"/>
                  <a:gd name="connsiteY0" fmla="*/ 0 h 37879"/>
                  <a:gd name="connsiteX1" fmla="*/ 13153 w 13152"/>
                  <a:gd name="connsiteY1" fmla="*/ 37879 h 37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52" h="37879">
                    <a:moveTo>
                      <a:pt x="0" y="0"/>
                    </a:moveTo>
                    <a:lnTo>
                      <a:pt x="13153" y="37879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" name="任意多边形 72">
                <a:extLst>
                  <a:ext uri="{FF2B5EF4-FFF2-40B4-BE49-F238E27FC236}">
                    <a16:creationId xmlns:a16="http://schemas.microsoft.com/office/drawing/2014/main" id="{72912FFC-9927-C34A-BE4C-34389B246550}"/>
                  </a:ext>
                </a:extLst>
              </p:cNvPr>
              <p:cNvSpPr/>
              <p:nvPr/>
            </p:nvSpPr>
            <p:spPr>
              <a:xfrm>
                <a:off x="8827750" y="4570972"/>
                <a:ext cx="21499" cy="38336"/>
              </a:xfrm>
              <a:custGeom>
                <a:avLst/>
                <a:gdLst>
                  <a:gd name="connsiteX0" fmla="*/ 0 w 17466"/>
                  <a:gd name="connsiteY0" fmla="*/ 0 h 31145"/>
                  <a:gd name="connsiteX1" fmla="*/ 17467 w 17466"/>
                  <a:gd name="connsiteY1" fmla="*/ 31145 h 3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466" h="31145">
                    <a:moveTo>
                      <a:pt x="0" y="0"/>
                    </a:moveTo>
                    <a:lnTo>
                      <a:pt x="17467" y="31145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" name="任意多边形 73">
                <a:extLst>
                  <a:ext uri="{FF2B5EF4-FFF2-40B4-BE49-F238E27FC236}">
                    <a16:creationId xmlns:a16="http://schemas.microsoft.com/office/drawing/2014/main" id="{AF9D5934-83C1-BB40-8B45-A8C841B97658}"/>
                  </a:ext>
                </a:extLst>
              </p:cNvPr>
              <p:cNvSpPr/>
              <p:nvPr/>
            </p:nvSpPr>
            <p:spPr>
              <a:xfrm>
                <a:off x="8861456" y="4551296"/>
                <a:ext cx="28752" cy="35876"/>
              </a:xfrm>
              <a:custGeom>
                <a:avLst/>
                <a:gdLst>
                  <a:gd name="connsiteX0" fmla="*/ 0 w 23359"/>
                  <a:gd name="connsiteY0" fmla="*/ 0 h 29146"/>
                  <a:gd name="connsiteX1" fmla="*/ 23359 w 23359"/>
                  <a:gd name="connsiteY1" fmla="*/ 29146 h 29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359" h="29146">
                    <a:moveTo>
                      <a:pt x="0" y="0"/>
                    </a:moveTo>
                    <a:lnTo>
                      <a:pt x="23359" y="29146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" name="任意多边形 74">
                <a:extLst>
                  <a:ext uri="{FF2B5EF4-FFF2-40B4-BE49-F238E27FC236}">
                    <a16:creationId xmlns:a16="http://schemas.microsoft.com/office/drawing/2014/main" id="{5D0F05BC-5E87-A444-84B5-E765C178929F}"/>
                  </a:ext>
                </a:extLst>
              </p:cNvPr>
              <p:cNvSpPr/>
              <p:nvPr/>
            </p:nvSpPr>
            <p:spPr>
              <a:xfrm>
                <a:off x="8891384" y="4527727"/>
                <a:ext cx="32508" cy="39631"/>
              </a:xfrm>
              <a:custGeom>
                <a:avLst/>
                <a:gdLst>
                  <a:gd name="connsiteX0" fmla="*/ 0 w 26410"/>
                  <a:gd name="connsiteY0" fmla="*/ 0 h 32197"/>
                  <a:gd name="connsiteX1" fmla="*/ 26410 w 26410"/>
                  <a:gd name="connsiteY1" fmla="*/ 32198 h 3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410" h="32197">
                    <a:moveTo>
                      <a:pt x="0" y="0"/>
                    </a:moveTo>
                    <a:lnTo>
                      <a:pt x="26410" y="32198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" name="任意多边形 75">
                <a:extLst>
                  <a:ext uri="{FF2B5EF4-FFF2-40B4-BE49-F238E27FC236}">
                    <a16:creationId xmlns:a16="http://schemas.microsoft.com/office/drawing/2014/main" id="{CA244230-8346-6D47-AE93-8982944C986B}"/>
                  </a:ext>
                </a:extLst>
              </p:cNvPr>
              <p:cNvSpPr/>
              <p:nvPr/>
            </p:nvSpPr>
            <p:spPr>
              <a:xfrm>
                <a:off x="8923846" y="4505699"/>
                <a:ext cx="32637" cy="39631"/>
              </a:xfrm>
              <a:custGeom>
                <a:avLst/>
                <a:gdLst>
                  <a:gd name="connsiteX0" fmla="*/ 0 w 26515"/>
                  <a:gd name="connsiteY0" fmla="*/ 0 h 32197"/>
                  <a:gd name="connsiteX1" fmla="*/ 26516 w 26515"/>
                  <a:gd name="connsiteY1" fmla="*/ 32198 h 3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515" h="32197">
                    <a:moveTo>
                      <a:pt x="0" y="0"/>
                    </a:moveTo>
                    <a:lnTo>
                      <a:pt x="26516" y="32198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" name="任意多边形 76">
                <a:extLst>
                  <a:ext uri="{FF2B5EF4-FFF2-40B4-BE49-F238E27FC236}">
                    <a16:creationId xmlns:a16="http://schemas.microsoft.com/office/drawing/2014/main" id="{BB5B4DC3-09AB-AE4A-833A-46DB069623DC}"/>
                  </a:ext>
                </a:extLst>
              </p:cNvPr>
              <p:cNvSpPr/>
              <p:nvPr/>
            </p:nvSpPr>
            <p:spPr>
              <a:xfrm>
                <a:off x="8956278" y="4485898"/>
                <a:ext cx="32508" cy="39631"/>
              </a:xfrm>
              <a:custGeom>
                <a:avLst/>
                <a:gdLst>
                  <a:gd name="connsiteX0" fmla="*/ 0 w 26410"/>
                  <a:gd name="connsiteY0" fmla="*/ 0 h 32197"/>
                  <a:gd name="connsiteX1" fmla="*/ 26410 w 26410"/>
                  <a:gd name="connsiteY1" fmla="*/ 32198 h 3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410" h="32197">
                    <a:moveTo>
                      <a:pt x="0" y="0"/>
                    </a:moveTo>
                    <a:lnTo>
                      <a:pt x="26410" y="32198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" name="任意多边形 77">
                <a:extLst>
                  <a:ext uri="{FF2B5EF4-FFF2-40B4-BE49-F238E27FC236}">
                    <a16:creationId xmlns:a16="http://schemas.microsoft.com/office/drawing/2014/main" id="{B3075D6E-42DD-1A4B-919E-736E4EE7283F}"/>
                  </a:ext>
                </a:extLst>
              </p:cNvPr>
              <p:cNvSpPr/>
              <p:nvPr/>
            </p:nvSpPr>
            <p:spPr>
              <a:xfrm>
                <a:off x="8985348" y="4462079"/>
                <a:ext cx="32637" cy="39760"/>
              </a:xfrm>
              <a:custGeom>
                <a:avLst/>
                <a:gdLst>
                  <a:gd name="connsiteX0" fmla="*/ 0 w 26515"/>
                  <a:gd name="connsiteY0" fmla="*/ 0 h 32302"/>
                  <a:gd name="connsiteX1" fmla="*/ 26516 w 26515"/>
                  <a:gd name="connsiteY1" fmla="*/ 32303 h 32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515" h="32302">
                    <a:moveTo>
                      <a:pt x="0" y="0"/>
                    </a:moveTo>
                    <a:lnTo>
                      <a:pt x="26516" y="32303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" name="任意多边形 78">
                <a:extLst>
                  <a:ext uri="{FF2B5EF4-FFF2-40B4-BE49-F238E27FC236}">
                    <a16:creationId xmlns:a16="http://schemas.microsoft.com/office/drawing/2014/main" id="{4D508AE5-439E-E040-985F-C30268311024}"/>
                  </a:ext>
                </a:extLst>
              </p:cNvPr>
              <p:cNvSpPr/>
              <p:nvPr/>
            </p:nvSpPr>
            <p:spPr>
              <a:xfrm>
                <a:off x="9016207" y="4435233"/>
                <a:ext cx="32637" cy="39631"/>
              </a:xfrm>
              <a:custGeom>
                <a:avLst/>
                <a:gdLst>
                  <a:gd name="connsiteX0" fmla="*/ 0 w 26515"/>
                  <a:gd name="connsiteY0" fmla="*/ 0 h 32197"/>
                  <a:gd name="connsiteX1" fmla="*/ 26516 w 26515"/>
                  <a:gd name="connsiteY1" fmla="*/ 32198 h 3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515" h="32197">
                    <a:moveTo>
                      <a:pt x="0" y="0"/>
                    </a:moveTo>
                    <a:lnTo>
                      <a:pt x="26516" y="32198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" name="任意多边形 79">
                <a:extLst>
                  <a:ext uri="{FF2B5EF4-FFF2-40B4-BE49-F238E27FC236}">
                    <a16:creationId xmlns:a16="http://schemas.microsoft.com/office/drawing/2014/main" id="{FA00A643-11F7-EF4B-A7E9-6D3C17C83085}"/>
                  </a:ext>
                </a:extLst>
              </p:cNvPr>
              <p:cNvSpPr/>
              <p:nvPr/>
            </p:nvSpPr>
            <p:spPr>
              <a:xfrm>
                <a:off x="9046197" y="4411785"/>
                <a:ext cx="32637" cy="39631"/>
              </a:xfrm>
              <a:custGeom>
                <a:avLst/>
                <a:gdLst>
                  <a:gd name="connsiteX0" fmla="*/ 0 w 26515"/>
                  <a:gd name="connsiteY0" fmla="*/ 0 h 32197"/>
                  <a:gd name="connsiteX1" fmla="*/ 26516 w 26515"/>
                  <a:gd name="connsiteY1" fmla="*/ 32198 h 3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515" h="32197">
                    <a:moveTo>
                      <a:pt x="0" y="0"/>
                    </a:moveTo>
                    <a:lnTo>
                      <a:pt x="26516" y="32198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</p:grpSp>
      <p:pic>
        <p:nvPicPr>
          <p:cNvPr id="114" name="图片 113">
            <a:extLst>
              <a:ext uri="{FF2B5EF4-FFF2-40B4-BE49-F238E27FC236}">
                <a16:creationId xmlns:a16="http://schemas.microsoft.com/office/drawing/2014/main" id="{675CE29F-C0C5-4F46-A0A9-59AC67C69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3" y="1587452"/>
            <a:ext cx="3898900" cy="3898900"/>
          </a:xfrm>
          <a:prstGeom prst="rect">
            <a:avLst/>
          </a:prstGeom>
        </p:spPr>
      </p:pic>
      <p:pic>
        <p:nvPicPr>
          <p:cNvPr id="115" name="图片 114">
            <a:extLst>
              <a:ext uri="{FF2B5EF4-FFF2-40B4-BE49-F238E27FC236}">
                <a16:creationId xmlns:a16="http://schemas.microsoft.com/office/drawing/2014/main" id="{BC04843A-3503-F14E-B2AC-4A15B36D8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795" y="3071827"/>
            <a:ext cx="16371369" cy="967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3562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A01E9EC-89B7-4940-80A2-7427A594988D}"/>
              </a:ext>
            </a:extLst>
          </p:cNvPr>
          <p:cNvGrpSpPr>
            <a:grpSpLocks noChangeAspect="1"/>
          </p:cNvGrpSpPr>
          <p:nvPr/>
        </p:nvGrpSpPr>
        <p:grpSpPr>
          <a:xfrm>
            <a:off x="22128430" y="12347013"/>
            <a:ext cx="2255570" cy="1368987"/>
            <a:chOff x="2769344" y="1756229"/>
            <a:chExt cx="6653311" cy="4038135"/>
          </a:xfrm>
        </p:grpSpPr>
        <p:sp>
          <p:nvSpPr>
            <p:cNvPr id="4" name="圆角矩形 3">
              <a:extLst>
                <a:ext uri="{FF2B5EF4-FFF2-40B4-BE49-F238E27FC236}">
                  <a16:creationId xmlns:a16="http://schemas.microsoft.com/office/drawing/2014/main" id="{684809EB-96C5-324D-903A-A606BE6C8432}"/>
                </a:ext>
              </a:extLst>
            </p:cNvPr>
            <p:cNvSpPr/>
            <p:nvPr/>
          </p:nvSpPr>
          <p:spPr>
            <a:xfrm>
              <a:off x="7380287" y="2083092"/>
              <a:ext cx="1144473" cy="1112686"/>
            </a:xfrm>
            <a:prstGeom prst="roundRect">
              <a:avLst/>
            </a:prstGeom>
            <a:gradFill>
              <a:gsLst>
                <a:gs pos="0">
                  <a:srgbClr val="AD50AD"/>
                </a:gs>
                <a:gs pos="100000">
                  <a:srgbClr val="7E51DD"/>
                </a:gs>
              </a:gsLst>
              <a:lin ang="5400000" scaled="0"/>
            </a:gradFill>
            <a:ln>
              <a:noFill/>
            </a:ln>
            <a:effectLst>
              <a:outerShdw blurRad="127000" dist="38100" dir="5400000" algn="tl" rotWithShape="0">
                <a:srgbClr val="3A9BDE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72000" rIns="144000" bIns="288000" rtlCol="0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+</a:t>
              </a: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3F532E7-9D94-B347-A48C-219242B67E57}"/>
                </a:ext>
              </a:extLst>
            </p:cNvPr>
            <p:cNvGrpSpPr/>
            <p:nvPr/>
          </p:nvGrpSpPr>
          <p:grpSpPr>
            <a:xfrm>
              <a:off x="2769344" y="1756229"/>
              <a:ext cx="6653311" cy="4038135"/>
              <a:chOff x="7862065" y="4369160"/>
              <a:chExt cx="4039357" cy="2451632"/>
            </a:xfrm>
          </p:grpSpPr>
          <p:sp>
            <p:nvSpPr>
              <p:cNvPr id="6" name="任意多边形 3">
                <a:extLst>
                  <a:ext uri="{FF2B5EF4-FFF2-40B4-BE49-F238E27FC236}">
                    <a16:creationId xmlns:a16="http://schemas.microsoft.com/office/drawing/2014/main" id="{801B4DD9-658F-C94A-B6C8-AC723D97B4FB}"/>
                  </a:ext>
                </a:extLst>
              </p:cNvPr>
              <p:cNvSpPr/>
              <p:nvPr/>
            </p:nvSpPr>
            <p:spPr>
              <a:xfrm>
                <a:off x="10010757" y="4513120"/>
                <a:ext cx="161892" cy="335399"/>
              </a:xfrm>
              <a:custGeom>
                <a:avLst/>
                <a:gdLst>
                  <a:gd name="connsiteX0" fmla="*/ 92068 w 131524"/>
                  <a:gd name="connsiteY0" fmla="*/ 272485 h 272484"/>
                  <a:gd name="connsiteX1" fmla="*/ 0 w 131524"/>
                  <a:gd name="connsiteY1" fmla="*/ 198620 h 272484"/>
                  <a:gd name="connsiteX2" fmla="*/ 35144 w 131524"/>
                  <a:gd name="connsiteY2" fmla="*/ 19639 h 272484"/>
                  <a:gd name="connsiteX3" fmla="*/ 42720 w 131524"/>
                  <a:gd name="connsiteY3" fmla="*/ 102132 h 272484"/>
                  <a:gd name="connsiteX4" fmla="*/ 77127 w 131524"/>
                  <a:gd name="connsiteY4" fmla="*/ 173 h 272484"/>
                  <a:gd name="connsiteX5" fmla="*/ 80915 w 131524"/>
                  <a:gd name="connsiteY5" fmla="*/ 104658 h 272484"/>
                  <a:gd name="connsiteX6" fmla="*/ 129316 w 131524"/>
                  <a:gd name="connsiteY6" fmla="*/ 16167 h 272484"/>
                  <a:gd name="connsiteX7" fmla="*/ 118058 w 131524"/>
                  <a:gd name="connsiteY7" fmla="*/ 163686 h 272484"/>
                  <a:gd name="connsiteX8" fmla="*/ 92068 w 131524"/>
                  <a:gd name="connsiteY8" fmla="*/ 272485 h 272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524" h="272484">
                    <a:moveTo>
                      <a:pt x="92068" y="272485"/>
                    </a:moveTo>
                    <a:lnTo>
                      <a:pt x="0" y="198620"/>
                    </a:lnTo>
                    <a:cubicBezTo>
                      <a:pt x="0" y="198620"/>
                      <a:pt x="17151" y="22691"/>
                      <a:pt x="35144" y="19639"/>
                    </a:cubicBezTo>
                    <a:cubicBezTo>
                      <a:pt x="53137" y="16588"/>
                      <a:pt x="42720" y="102132"/>
                      <a:pt x="42720" y="102132"/>
                    </a:cubicBezTo>
                    <a:cubicBezTo>
                      <a:pt x="42720" y="102132"/>
                      <a:pt x="70077" y="-4877"/>
                      <a:pt x="77127" y="173"/>
                    </a:cubicBezTo>
                    <a:cubicBezTo>
                      <a:pt x="89648" y="9222"/>
                      <a:pt x="80915" y="104658"/>
                      <a:pt x="80915" y="104658"/>
                    </a:cubicBezTo>
                    <a:cubicBezTo>
                      <a:pt x="80915" y="104658"/>
                      <a:pt x="120583" y="7960"/>
                      <a:pt x="129316" y="16167"/>
                    </a:cubicBezTo>
                    <a:cubicBezTo>
                      <a:pt x="138050" y="24479"/>
                      <a:pt x="118058" y="163686"/>
                      <a:pt x="118058" y="163686"/>
                    </a:cubicBezTo>
                    <a:lnTo>
                      <a:pt x="92068" y="272485"/>
                    </a:lnTo>
                    <a:close/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EDE83F8C-3852-1247-A126-4AB21EECFFA3}"/>
                  </a:ext>
                </a:extLst>
              </p:cNvPr>
              <p:cNvGrpSpPr/>
              <p:nvPr/>
            </p:nvGrpSpPr>
            <p:grpSpPr>
              <a:xfrm>
                <a:off x="10035177" y="4450630"/>
                <a:ext cx="148800" cy="284175"/>
                <a:chOff x="13957400" y="3795264"/>
                <a:chExt cx="120888" cy="230869"/>
              </a:xfrm>
            </p:grpSpPr>
            <p:sp>
              <p:nvSpPr>
                <p:cNvPr id="106" name="任意多边形 103">
                  <a:extLst>
                    <a:ext uri="{FF2B5EF4-FFF2-40B4-BE49-F238E27FC236}">
                      <a16:creationId xmlns:a16="http://schemas.microsoft.com/office/drawing/2014/main" id="{AEE4131F-5677-BA43-926A-3417AB6D3725}"/>
                    </a:ext>
                  </a:extLst>
                </p:cNvPr>
                <p:cNvSpPr/>
                <p:nvPr/>
              </p:nvSpPr>
              <p:spPr>
                <a:xfrm>
                  <a:off x="13964239" y="3795384"/>
                  <a:ext cx="114049" cy="230749"/>
                </a:xfrm>
                <a:custGeom>
                  <a:avLst/>
                  <a:gdLst>
                    <a:gd name="connsiteX0" fmla="*/ 71861 w 114049"/>
                    <a:gd name="connsiteY0" fmla="*/ 230644 h 230749"/>
                    <a:gd name="connsiteX1" fmla="*/ 4099 w 114049"/>
                    <a:gd name="connsiteY1" fmla="*/ 190344 h 230749"/>
                    <a:gd name="connsiteX2" fmla="*/ 100 w 114049"/>
                    <a:gd name="connsiteY2" fmla="*/ 181927 h 230749"/>
                    <a:gd name="connsiteX3" fmla="*/ 27352 w 114049"/>
                    <a:gd name="connsiteY3" fmla="*/ 0 h 230749"/>
                    <a:gd name="connsiteX4" fmla="*/ 32719 w 114049"/>
                    <a:gd name="connsiteY4" fmla="*/ 210 h 230749"/>
                    <a:gd name="connsiteX5" fmla="*/ 36612 w 114049"/>
                    <a:gd name="connsiteY5" fmla="*/ 947 h 230749"/>
                    <a:gd name="connsiteX6" fmla="*/ 109951 w 114049"/>
                    <a:gd name="connsiteY6" fmla="*/ 41247 h 230749"/>
                    <a:gd name="connsiteX7" fmla="*/ 113949 w 114049"/>
                    <a:gd name="connsiteY7" fmla="*/ 49664 h 230749"/>
                    <a:gd name="connsiteX8" fmla="*/ 85329 w 114049"/>
                    <a:gd name="connsiteY8" fmla="*/ 225699 h 230749"/>
                    <a:gd name="connsiteX9" fmla="*/ 81015 w 114049"/>
                    <a:gd name="connsiteY9" fmla="*/ 230749 h 230749"/>
                    <a:gd name="connsiteX10" fmla="*/ 71861 w 114049"/>
                    <a:gd name="connsiteY10" fmla="*/ 230644 h 23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4049" h="230749">
                      <a:moveTo>
                        <a:pt x="71861" y="230644"/>
                      </a:moveTo>
                      <a:lnTo>
                        <a:pt x="4099" y="190344"/>
                      </a:lnTo>
                      <a:cubicBezTo>
                        <a:pt x="1152" y="188766"/>
                        <a:pt x="-426" y="185294"/>
                        <a:pt x="100" y="181927"/>
                      </a:cubicBezTo>
                      <a:lnTo>
                        <a:pt x="27352" y="0"/>
                      </a:lnTo>
                      <a:cubicBezTo>
                        <a:pt x="27352" y="0"/>
                        <a:pt x="30404" y="105"/>
                        <a:pt x="32719" y="210"/>
                      </a:cubicBezTo>
                      <a:cubicBezTo>
                        <a:pt x="33981" y="210"/>
                        <a:pt x="35349" y="210"/>
                        <a:pt x="36612" y="947"/>
                      </a:cubicBezTo>
                      <a:lnTo>
                        <a:pt x="109951" y="41247"/>
                      </a:lnTo>
                      <a:cubicBezTo>
                        <a:pt x="112897" y="42825"/>
                        <a:pt x="114475" y="46297"/>
                        <a:pt x="113949" y="49664"/>
                      </a:cubicBezTo>
                      <a:lnTo>
                        <a:pt x="85329" y="225699"/>
                      </a:lnTo>
                      <a:cubicBezTo>
                        <a:pt x="84908" y="228329"/>
                        <a:pt x="83119" y="230118"/>
                        <a:pt x="81015" y="230749"/>
                      </a:cubicBezTo>
                      <a:lnTo>
                        <a:pt x="71861" y="230644"/>
                      </a:lnTo>
                      <a:close/>
                    </a:path>
                  </a:pathLst>
                </a:custGeom>
                <a:solidFill>
                  <a:srgbClr val="010101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7" name="任意多边形 104">
                  <a:extLst>
                    <a:ext uri="{FF2B5EF4-FFF2-40B4-BE49-F238E27FC236}">
                      <a16:creationId xmlns:a16="http://schemas.microsoft.com/office/drawing/2014/main" id="{3CD70670-1A1F-DD43-9921-72BA1504B8A2}"/>
                    </a:ext>
                  </a:extLst>
                </p:cNvPr>
                <p:cNvSpPr/>
                <p:nvPr/>
              </p:nvSpPr>
              <p:spPr>
                <a:xfrm>
                  <a:off x="13957400" y="3795264"/>
                  <a:ext cx="114049" cy="230769"/>
                </a:xfrm>
                <a:custGeom>
                  <a:avLst/>
                  <a:gdLst>
                    <a:gd name="connsiteX0" fmla="*/ 76701 w 114049"/>
                    <a:gd name="connsiteY0" fmla="*/ 230028 h 230769"/>
                    <a:gd name="connsiteX1" fmla="*/ 4099 w 114049"/>
                    <a:gd name="connsiteY1" fmla="*/ 190149 h 230769"/>
                    <a:gd name="connsiteX2" fmla="*/ 100 w 114049"/>
                    <a:gd name="connsiteY2" fmla="*/ 181731 h 230769"/>
                    <a:gd name="connsiteX3" fmla="*/ 28825 w 114049"/>
                    <a:gd name="connsiteY3" fmla="*/ 4750 h 230769"/>
                    <a:gd name="connsiteX4" fmla="*/ 36612 w 114049"/>
                    <a:gd name="connsiteY4" fmla="*/ 646 h 230769"/>
                    <a:gd name="connsiteX5" fmla="*/ 109951 w 114049"/>
                    <a:gd name="connsiteY5" fmla="*/ 40946 h 230769"/>
                    <a:gd name="connsiteX6" fmla="*/ 113949 w 114049"/>
                    <a:gd name="connsiteY6" fmla="*/ 49363 h 230769"/>
                    <a:gd name="connsiteX7" fmla="*/ 85329 w 114049"/>
                    <a:gd name="connsiteY7" fmla="*/ 225398 h 230769"/>
                    <a:gd name="connsiteX8" fmla="*/ 76701 w 114049"/>
                    <a:gd name="connsiteY8" fmla="*/ 230028 h 230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049" h="230769">
                      <a:moveTo>
                        <a:pt x="76701" y="230028"/>
                      </a:moveTo>
                      <a:lnTo>
                        <a:pt x="4099" y="190149"/>
                      </a:lnTo>
                      <a:cubicBezTo>
                        <a:pt x="1152" y="188571"/>
                        <a:pt x="-426" y="185098"/>
                        <a:pt x="100" y="181731"/>
                      </a:cubicBezTo>
                      <a:lnTo>
                        <a:pt x="28825" y="4750"/>
                      </a:lnTo>
                      <a:cubicBezTo>
                        <a:pt x="29457" y="962"/>
                        <a:pt x="33350" y="-1143"/>
                        <a:pt x="36612" y="646"/>
                      </a:cubicBezTo>
                      <a:lnTo>
                        <a:pt x="109951" y="40946"/>
                      </a:lnTo>
                      <a:cubicBezTo>
                        <a:pt x="112897" y="42524"/>
                        <a:pt x="114475" y="45996"/>
                        <a:pt x="113949" y="49363"/>
                      </a:cubicBezTo>
                      <a:lnTo>
                        <a:pt x="85329" y="225398"/>
                      </a:lnTo>
                      <a:cubicBezTo>
                        <a:pt x="84698" y="229817"/>
                        <a:pt x="80384" y="232027"/>
                        <a:pt x="76701" y="230028"/>
                      </a:cubicBezTo>
                      <a:close/>
                    </a:path>
                  </a:pathLst>
                </a:custGeom>
                <a:solidFill>
                  <a:srgbClr val="97B7FF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8" name="任意多边形 105">
                  <a:extLst>
                    <a:ext uri="{FF2B5EF4-FFF2-40B4-BE49-F238E27FC236}">
                      <a16:creationId xmlns:a16="http://schemas.microsoft.com/office/drawing/2014/main" id="{AEBE1C88-AB4F-A943-AA06-B354FAD33B13}"/>
                    </a:ext>
                  </a:extLst>
                </p:cNvPr>
                <p:cNvSpPr/>
                <p:nvPr/>
              </p:nvSpPr>
              <p:spPr>
                <a:xfrm>
                  <a:off x="13959710" y="3810325"/>
                  <a:ext cx="109745" cy="200550"/>
                </a:xfrm>
                <a:custGeom>
                  <a:avLst/>
                  <a:gdLst>
                    <a:gd name="connsiteX0" fmla="*/ 0 w 109745"/>
                    <a:gd name="connsiteY0" fmla="*/ 154043 h 200550"/>
                    <a:gd name="connsiteX1" fmla="*/ 84703 w 109745"/>
                    <a:gd name="connsiteY1" fmla="*/ 200551 h 200550"/>
                    <a:gd name="connsiteX2" fmla="*/ 109745 w 109745"/>
                    <a:gd name="connsiteY2" fmla="*/ 46613 h 200550"/>
                    <a:gd name="connsiteX3" fmla="*/ 24937 w 109745"/>
                    <a:gd name="connsiteY3" fmla="*/ 0 h 20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9745" h="200550">
                      <a:moveTo>
                        <a:pt x="0" y="154043"/>
                      </a:moveTo>
                      <a:lnTo>
                        <a:pt x="84703" y="200551"/>
                      </a:lnTo>
                      <a:lnTo>
                        <a:pt x="109745" y="46613"/>
                      </a:lnTo>
                      <a:lnTo>
                        <a:pt x="24937" y="0"/>
                      </a:lnTo>
                      <a:close/>
                    </a:path>
                  </a:pathLst>
                </a:custGeom>
                <a:solidFill>
                  <a:srgbClr val="E4EEF7">
                    <a:alpha val="35000"/>
                  </a:srgbClr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9" name="任意多边形 106">
                  <a:extLst>
                    <a:ext uri="{FF2B5EF4-FFF2-40B4-BE49-F238E27FC236}">
                      <a16:creationId xmlns:a16="http://schemas.microsoft.com/office/drawing/2014/main" id="{9D940CAF-3F30-CD43-B1DB-10656464932A}"/>
                    </a:ext>
                  </a:extLst>
                </p:cNvPr>
                <p:cNvSpPr/>
                <p:nvPr/>
              </p:nvSpPr>
              <p:spPr>
                <a:xfrm>
                  <a:off x="13975072" y="3852318"/>
                  <a:ext cx="64434" cy="134357"/>
                </a:xfrm>
                <a:custGeom>
                  <a:avLst/>
                  <a:gdLst>
                    <a:gd name="connsiteX0" fmla="*/ 53347 w 64434"/>
                    <a:gd name="connsiteY0" fmla="*/ 49444 h 134357"/>
                    <a:gd name="connsiteX1" fmla="*/ 63448 w 64434"/>
                    <a:gd name="connsiteY1" fmla="*/ 39448 h 134357"/>
                    <a:gd name="connsiteX2" fmla="*/ 49243 w 64434"/>
                    <a:gd name="connsiteY2" fmla="*/ 4830 h 134357"/>
                    <a:gd name="connsiteX3" fmla="*/ 27568 w 64434"/>
                    <a:gd name="connsiteY3" fmla="*/ 10091 h 134357"/>
                    <a:gd name="connsiteX4" fmla="*/ 31777 w 64434"/>
                    <a:gd name="connsiteY4" fmla="*/ 31767 h 134357"/>
                    <a:gd name="connsiteX5" fmla="*/ 11364 w 64434"/>
                    <a:gd name="connsiteY5" fmla="*/ 45656 h 134357"/>
                    <a:gd name="connsiteX6" fmla="*/ 0 w 64434"/>
                    <a:gd name="connsiteY6" fmla="*/ 104264 h 134357"/>
                    <a:gd name="connsiteX7" fmla="*/ 55346 w 64434"/>
                    <a:gd name="connsiteY7" fmla="*/ 134357 h 134357"/>
                    <a:gd name="connsiteX8" fmla="*/ 63869 w 64434"/>
                    <a:gd name="connsiteY8" fmla="*/ 88691 h 134357"/>
                    <a:gd name="connsiteX9" fmla="*/ 53347 w 64434"/>
                    <a:gd name="connsiteY9" fmla="*/ 49444 h 134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4434" h="134357">
                      <a:moveTo>
                        <a:pt x="53347" y="49444"/>
                      </a:moveTo>
                      <a:cubicBezTo>
                        <a:pt x="58292" y="49339"/>
                        <a:pt x="62291" y="45972"/>
                        <a:pt x="63448" y="39448"/>
                      </a:cubicBezTo>
                      <a:cubicBezTo>
                        <a:pt x="65553" y="28400"/>
                        <a:pt x="59134" y="12932"/>
                        <a:pt x="49243" y="4830"/>
                      </a:cubicBezTo>
                      <a:cubicBezTo>
                        <a:pt x="39352" y="-3272"/>
                        <a:pt x="29672" y="-957"/>
                        <a:pt x="27568" y="10091"/>
                      </a:cubicBezTo>
                      <a:cubicBezTo>
                        <a:pt x="26305" y="16615"/>
                        <a:pt x="28094" y="24612"/>
                        <a:pt x="31777" y="31767"/>
                      </a:cubicBezTo>
                      <a:cubicBezTo>
                        <a:pt x="21781" y="28926"/>
                        <a:pt x="13573" y="33871"/>
                        <a:pt x="11364" y="45656"/>
                      </a:cubicBezTo>
                      <a:lnTo>
                        <a:pt x="0" y="104264"/>
                      </a:lnTo>
                      <a:lnTo>
                        <a:pt x="55346" y="134357"/>
                      </a:lnTo>
                      <a:lnTo>
                        <a:pt x="63869" y="88691"/>
                      </a:lnTo>
                      <a:cubicBezTo>
                        <a:pt x="66079" y="76907"/>
                        <a:pt x="61659" y="61544"/>
                        <a:pt x="53347" y="49444"/>
                      </a:cubicBezTo>
                      <a:close/>
                    </a:path>
                  </a:pathLst>
                </a:custGeom>
                <a:solidFill>
                  <a:srgbClr val="97B7FF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0" name="任意多边形 107">
                  <a:extLst>
                    <a:ext uri="{FF2B5EF4-FFF2-40B4-BE49-F238E27FC236}">
                      <a16:creationId xmlns:a16="http://schemas.microsoft.com/office/drawing/2014/main" id="{56BA1C85-8A3A-FD4D-B114-221D439BA7F5}"/>
                    </a:ext>
                  </a:extLst>
                </p:cNvPr>
                <p:cNvSpPr/>
                <p:nvPr/>
              </p:nvSpPr>
              <p:spPr>
                <a:xfrm>
                  <a:off x="13992954" y="3989825"/>
                  <a:ext cx="6744" cy="8852"/>
                </a:xfrm>
                <a:custGeom>
                  <a:avLst/>
                  <a:gdLst>
                    <a:gd name="connsiteX0" fmla="*/ 6739 w 6744"/>
                    <a:gd name="connsiteY0" fmla="*/ 5478 h 8852"/>
                    <a:gd name="connsiteX1" fmla="*/ 3267 w 6744"/>
                    <a:gd name="connsiteY1" fmla="*/ 8740 h 8852"/>
                    <a:gd name="connsiteX2" fmla="*/ 5 w 6744"/>
                    <a:gd name="connsiteY2" fmla="*/ 3374 h 8852"/>
                    <a:gd name="connsiteX3" fmla="*/ 3478 w 6744"/>
                    <a:gd name="connsiteY3" fmla="*/ 112 h 8852"/>
                    <a:gd name="connsiteX4" fmla="*/ 6739 w 6744"/>
                    <a:gd name="connsiteY4" fmla="*/ 5478 h 8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4" h="8852">
                      <a:moveTo>
                        <a:pt x="6739" y="5478"/>
                      </a:moveTo>
                      <a:cubicBezTo>
                        <a:pt x="6634" y="7898"/>
                        <a:pt x="5161" y="9266"/>
                        <a:pt x="3267" y="8740"/>
                      </a:cubicBezTo>
                      <a:cubicBezTo>
                        <a:pt x="1373" y="8214"/>
                        <a:pt x="-100" y="5794"/>
                        <a:pt x="5" y="3374"/>
                      </a:cubicBezTo>
                      <a:cubicBezTo>
                        <a:pt x="110" y="954"/>
                        <a:pt x="1584" y="-414"/>
                        <a:pt x="3478" y="112"/>
                      </a:cubicBezTo>
                      <a:cubicBezTo>
                        <a:pt x="5372" y="743"/>
                        <a:pt x="6845" y="3058"/>
                        <a:pt x="6739" y="5478"/>
                      </a:cubicBezTo>
                      <a:close/>
                    </a:path>
                  </a:pathLst>
                </a:custGeom>
                <a:solidFill>
                  <a:srgbClr val="E4EEF7">
                    <a:alpha val="35000"/>
                  </a:srgbClr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1" name="任意多边形 108">
                  <a:extLst>
                    <a:ext uri="{FF2B5EF4-FFF2-40B4-BE49-F238E27FC236}">
                      <a16:creationId xmlns:a16="http://schemas.microsoft.com/office/drawing/2014/main" id="{5BDF7710-14D0-8747-A903-054E3CE327CC}"/>
                    </a:ext>
                  </a:extLst>
                </p:cNvPr>
                <p:cNvSpPr/>
                <p:nvPr/>
              </p:nvSpPr>
              <p:spPr>
                <a:xfrm>
                  <a:off x="14018488" y="3817756"/>
                  <a:ext cx="17440" cy="10982"/>
                </a:xfrm>
                <a:custGeom>
                  <a:avLst/>
                  <a:gdLst>
                    <a:gd name="connsiteX0" fmla="*/ 16138 w 17440"/>
                    <a:gd name="connsiteY0" fmla="*/ 10983 h 10982"/>
                    <a:gd name="connsiteX1" fmla="*/ 17296 w 17440"/>
                    <a:gd name="connsiteY1" fmla="*/ 10351 h 10982"/>
                    <a:gd name="connsiteX2" fmla="*/ 16770 w 17440"/>
                    <a:gd name="connsiteY2" fmla="*/ 8563 h 10982"/>
                    <a:gd name="connsiteX3" fmla="*/ 1934 w 17440"/>
                    <a:gd name="connsiteY3" fmla="*/ 145 h 10982"/>
                    <a:gd name="connsiteX4" fmla="*/ 145 w 17440"/>
                    <a:gd name="connsiteY4" fmla="*/ 671 h 10982"/>
                    <a:gd name="connsiteX5" fmla="*/ 671 w 17440"/>
                    <a:gd name="connsiteY5" fmla="*/ 2460 h 10982"/>
                    <a:gd name="connsiteX6" fmla="*/ 15507 w 17440"/>
                    <a:gd name="connsiteY6" fmla="*/ 10877 h 10982"/>
                    <a:gd name="connsiteX7" fmla="*/ 16138 w 17440"/>
                    <a:gd name="connsiteY7" fmla="*/ 10983 h 10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440" h="10982">
                      <a:moveTo>
                        <a:pt x="16138" y="10983"/>
                      </a:moveTo>
                      <a:cubicBezTo>
                        <a:pt x="16559" y="10983"/>
                        <a:pt x="17086" y="10772"/>
                        <a:pt x="17296" y="10351"/>
                      </a:cubicBezTo>
                      <a:cubicBezTo>
                        <a:pt x="17612" y="9720"/>
                        <a:pt x="17401" y="8878"/>
                        <a:pt x="16770" y="8563"/>
                      </a:cubicBezTo>
                      <a:lnTo>
                        <a:pt x="1934" y="145"/>
                      </a:lnTo>
                      <a:cubicBezTo>
                        <a:pt x="1302" y="-171"/>
                        <a:pt x="461" y="40"/>
                        <a:pt x="145" y="671"/>
                      </a:cubicBezTo>
                      <a:cubicBezTo>
                        <a:pt x="-171" y="1302"/>
                        <a:pt x="40" y="2144"/>
                        <a:pt x="671" y="2460"/>
                      </a:cubicBezTo>
                      <a:lnTo>
                        <a:pt x="15507" y="10877"/>
                      </a:lnTo>
                      <a:cubicBezTo>
                        <a:pt x="15718" y="10983"/>
                        <a:pt x="15928" y="10983"/>
                        <a:pt x="16138" y="10983"/>
                      </a:cubicBezTo>
                      <a:close/>
                    </a:path>
                  </a:pathLst>
                </a:custGeom>
                <a:solidFill>
                  <a:srgbClr val="E4EEF7">
                    <a:alpha val="35000"/>
                  </a:srgbClr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8" name="任意多边形 5">
                <a:extLst>
                  <a:ext uri="{FF2B5EF4-FFF2-40B4-BE49-F238E27FC236}">
                    <a16:creationId xmlns:a16="http://schemas.microsoft.com/office/drawing/2014/main" id="{087D842A-D621-024C-863B-3C6281D16B56}"/>
                  </a:ext>
                </a:extLst>
              </p:cNvPr>
              <p:cNvSpPr/>
              <p:nvPr/>
            </p:nvSpPr>
            <p:spPr>
              <a:xfrm>
                <a:off x="9925189" y="4585841"/>
                <a:ext cx="266090" cy="515102"/>
              </a:xfrm>
              <a:custGeom>
                <a:avLst/>
                <a:gdLst>
                  <a:gd name="connsiteX0" fmla="*/ 140749 w 216176"/>
                  <a:gd name="connsiteY0" fmla="*/ 148692 h 418478"/>
                  <a:gd name="connsiteX1" fmla="*/ 182311 w 216176"/>
                  <a:gd name="connsiteY1" fmla="*/ 76300 h 418478"/>
                  <a:gd name="connsiteX2" fmla="*/ 211247 w 216176"/>
                  <a:gd name="connsiteY2" fmla="*/ 15 h 418478"/>
                  <a:gd name="connsiteX3" fmla="*/ 209563 w 216176"/>
                  <a:gd name="connsiteY3" fmla="*/ 89137 h 418478"/>
                  <a:gd name="connsiteX4" fmla="*/ 170211 w 216176"/>
                  <a:gd name="connsiteY4" fmla="*/ 241812 h 418478"/>
                  <a:gd name="connsiteX5" fmla="*/ 125913 w 216176"/>
                  <a:gd name="connsiteY5" fmla="*/ 418478 h 418478"/>
                  <a:gd name="connsiteX6" fmla="*/ 69 w 216176"/>
                  <a:gd name="connsiteY6" fmla="*/ 348401 h 418478"/>
                  <a:gd name="connsiteX7" fmla="*/ 90454 w 216176"/>
                  <a:gd name="connsiteY7" fmla="*/ 140380 h 418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6176" h="418478">
                    <a:moveTo>
                      <a:pt x="140749" y="148692"/>
                    </a:moveTo>
                    <a:cubicBezTo>
                      <a:pt x="136224" y="113022"/>
                      <a:pt x="163056" y="89768"/>
                      <a:pt x="182311" y="76300"/>
                    </a:cubicBezTo>
                    <a:cubicBezTo>
                      <a:pt x="183890" y="65673"/>
                      <a:pt x="200935" y="1172"/>
                      <a:pt x="211247" y="15"/>
                    </a:cubicBezTo>
                    <a:cubicBezTo>
                      <a:pt x="221559" y="-1142"/>
                      <a:pt x="213036" y="65042"/>
                      <a:pt x="209563" y="89137"/>
                    </a:cubicBezTo>
                    <a:cubicBezTo>
                      <a:pt x="206091" y="113233"/>
                      <a:pt x="170211" y="241812"/>
                      <a:pt x="170211" y="241812"/>
                    </a:cubicBezTo>
                    <a:lnTo>
                      <a:pt x="125913" y="418478"/>
                    </a:lnTo>
                    <a:cubicBezTo>
                      <a:pt x="125913" y="418478"/>
                      <a:pt x="-3403" y="351874"/>
                      <a:pt x="69" y="348401"/>
                    </a:cubicBezTo>
                    <a:cubicBezTo>
                      <a:pt x="3541" y="344929"/>
                      <a:pt x="90454" y="140380"/>
                      <a:pt x="90454" y="140380"/>
                    </a:cubicBezTo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" name="任意多边形 6">
                <a:extLst>
                  <a:ext uri="{FF2B5EF4-FFF2-40B4-BE49-F238E27FC236}">
                    <a16:creationId xmlns:a16="http://schemas.microsoft.com/office/drawing/2014/main" id="{88F07ACF-3A25-C340-8F62-A5C1948C783B}"/>
                  </a:ext>
                </a:extLst>
              </p:cNvPr>
              <p:cNvSpPr/>
              <p:nvPr/>
            </p:nvSpPr>
            <p:spPr>
              <a:xfrm>
                <a:off x="9913749" y="4658524"/>
                <a:ext cx="176496" cy="411078"/>
              </a:xfrm>
              <a:custGeom>
                <a:avLst/>
                <a:gdLst>
                  <a:gd name="connsiteX0" fmla="*/ 0 w 143388"/>
                  <a:gd name="connsiteY0" fmla="*/ 289354 h 333967"/>
                  <a:gd name="connsiteX1" fmla="*/ 71656 w 143388"/>
                  <a:gd name="connsiteY1" fmla="*/ 125104 h 333967"/>
                  <a:gd name="connsiteX2" fmla="*/ 66394 w 143388"/>
                  <a:gd name="connsiteY2" fmla="*/ 30301 h 333967"/>
                  <a:gd name="connsiteX3" fmla="*/ 80494 w 143388"/>
                  <a:gd name="connsiteY3" fmla="*/ 1049 h 333967"/>
                  <a:gd name="connsiteX4" fmla="*/ 92068 w 143388"/>
                  <a:gd name="connsiteY4" fmla="*/ 1049 h 333967"/>
                  <a:gd name="connsiteX5" fmla="*/ 143311 w 143388"/>
                  <a:gd name="connsiteY5" fmla="*/ 25040 h 333967"/>
                  <a:gd name="connsiteX6" fmla="*/ 100275 w 143388"/>
                  <a:gd name="connsiteY6" fmla="*/ 35351 h 333967"/>
                  <a:gd name="connsiteX7" fmla="*/ 124582 w 143388"/>
                  <a:gd name="connsiteY7" fmla="*/ 83647 h 333967"/>
                  <a:gd name="connsiteX8" fmla="*/ 118058 w 143388"/>
                  <a:gd name="connsiteY8" fmla="*/ 130997 h 333967"/>
                  <a:gd name="connsiteX9" fmla="*/ 86597 w 143388"/>
                  <a:gd name="connsiteY9" fmla="*/ 333968 h 333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388" h="333967">
                    <a:moveTo>
                      <a:pt x="0" y="289354"/>
                    </a:moveTo>
                    <a:lnTo>
                      <a:pt x="71656" y="125104"/>
                    </a:lnTo>
                    <a:cubicBezTo>
                      <a:pt x="71656" y="125104"/>
                      <a:pt x="66394" y="75125"/>
                      <a:pt x="66394" y="30301"/>
                    </a:cubicBezTo>
                    <a:cubicBezTo>
                      <a:pt x="66394" y="21462"/>
                      <a:pt x="72182" y="5153"/>
                      <a:pt x="80494" y="1049"/>
                    </a:cubicBezTo>
                    <a:cubicBezTo>
                      <a:pt x="83966" y="-740"/>
                      <a:pt x="88175" y="102"/>
                      <a:pt x="92068" y="1049"/>
                    </a:cubicBezTo>
                    <a:cubicBezTo>
                      <a:pt x="102275" y="3680"/>
                      <a:pt x="142469" y="18095"/>
                      <a:pt x="143311" y="25040"/>
                    </a:cubicBezTo>
                    <a:cubicBezTo>
                      <a:pt x="144784" y="36929"/>
                      <a:pt x="125213" y="37455"/>
                      <a:pt x="100275" y="35351"/>
                    </a:cubicBezTo>
                    <a:cubicBezTo>
                      <a:pt x="114165" y="47451"/>
                      <a:pt x="123109" y="65234"/>
                      <a:pt x="124582" y="83647"/>
                    </a:cubicBezTo>
                    <a:cubicBezTo>
                      <a:pt x="125108" y="90487"/>
                      <a:pt x="129422" y="111636"/>
                      <a:pt x="118058" y="130997"/>
                    </a:cubicBezTo>
                    <a:lnTo>
                      <a:pt x="86597" y="333968"/>
                    </a:lnTo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" name="任意多边形 7">
                <a:extLst>
                  <a:ext uri="{FF2B5EF4-FFF2-40B4-BE49-F238E27FC236}">
                    <a16:creationId xmlns:a16="http://schemas.microsoft.com/office/drawing/2014/main" id="{C9907671-6C7E-5347-B852-BEF60CD100BE}"/>
                  </a:ext>
                </a:extLst>
              </p:cNvPr>
              <p:cNvSpPr/>
              <p:nvPr/>
            </p:nvSpPr>
            <p:spPr>
              <a:xfrm>
                <a:off x="10079011" y="4679761"/>
                <a:ext cx="70586" cy="96489"/>
              </a:xfrm>
              <a:custGeom>
                <a:avLst/>
                <a:gdLst>
                  <a:gd name="connsiteX0" fmla="*/ 57345 w 57345"/>
                  <a:gd name="connsiteY0" fmla="*/ 0 h 78389"/>
                  <a:gd name="connsiteX1" fmla="*/ 0 w 57345"/>
                  <a:gd name="connsiteY1" fmla="*/ 78389 h 78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345" h="78389">
                    <a:moveTo>
                      <a:pt x="57345" y="0"/>
                    </a:moveTo>
                    <a:cubicBezTo>
                      <a:pt x="57345" y="0"/>
                      <a:pt x="0" y="35670"/>
                      <a:pt x="0" y="78389"/>
                    </a:cubicBezTo>
                  </a:path>
                </a:pathLst>
              </a:custGeom>
              <a:noFill/>
              <a:ln w="7889" cap="flat">
                <a:solidFill>
                  <a:srgbClr val="E07A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" name="任意多边形 8">
                <a:extLst>
                  <a:ext uri="{FF2B5EF4-FFF2-40B4-BE49-F238E27FC236}">
                    <a16:creationId xmlns:a16="http://schemas.microsoft.com/office/drawing/2014/main" id="{EE10AEC7-E9CA-134B-9F6D-C5E176595091}"/>
                  </a:ext>
                </a:extLst>
              </p:cNvPr>
              <p:cNvSpPr/>
              <p:nvPr/>
            </p:nvSpPr>
            <p:spPr>
              <a:xfrm>
                <a:off x="10036920" y="4702038"/>
                <a:ext cx="35745" cy="74341"/>
              </a:xfrm>
              <a:custGeom>
                <a:avLst/>
                <a:gdLst>
                  <a:gd name="connsiteX0" fmla="*/ 29041 w 29040"/>
                  <a:gd name="connsiteY0" fmla="*/ 421 h 60396"/>
                  <a:gd name="connsiteX1" fmla="*/ 0 w 29040"/>
                  <a:gd name="connsiteY1" fmla="*/ 0 h 60396"/>
                  <a:gd name="connsiteX2" fmla="*/ 23359 w 29040"/>
                  <a:gd name="connsiteY2" fmla="*/ 60397 h 60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040" h="60396">
                    <a:moveTo>
                      <a:pt x="29041" y="421"/>
                    </a:moveTo>
                    <a:lnTo>
                      <a:pt x="0" y="0"/>
                    </a:lnTo>
                    <a:cubicBezTo>
                      <a:pt x="0" y="0"/>
                      <a:pt x="23359" y="38616"/>
                      <a:pt x="23359" y="60397"/>
                    </a:cubicBezTo>
                  </a:path>
                </a:pathLst>
              </a:custGeom>
              <a:noFill/>
              <a:ln w="7889" cap="flat">
                <a:solidFill>
                  <a:srgbClr val="E07A6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" name="任意多边形 9">
                <a:extLst>
                  <a:ext uri="{FF2B5EF4-FFF2-40B4-BE49-F238E27FC236}">
                    <a16:creationId xmlns:a16="http://schemas.microsoft.com/office/drawing/2014/main" id="{B90D002B-7BE4-1241-867B-80222D9523B4}"/>
                  </a:ext>
                </a:extLst>
              </p:cNvPr>
              <p:cNvSpPr/>
              <p:nvPr/>
            </p:nvSpPr>
            <p:spPr>
              <a:xfrm>
                <a:off x="8985355" y="4899675"/>
                <a:ext cx="1205789" cy="765595"/>
              </a:xfrm>
              <a:custGeom>
                <a:avLst/>
                <a:gdLst>
                  <a:gd name="connsiteX0" fmla="*/ 0 w 979606"/>
                  <a:gd name="connsiteY0" fmla="*/ 85545 h 621983"/>
                  <a:gd name="connsiteX1" fmla="*/ 258212 w 979606"/>
                  <a:gd name="connsiteY1" fmla="*/ 78916 h 621983"/>
                  <a:gd name="connsiteX2" fmla="*/ 620277 w 979606"/>
                  <a:gd name="connsiteY2" fmla="*/ 292619 h 621983"/>
                  <a:gd name="connsiteX3" fmla="*/ 778108 w 979606"/>
                  <a:gd name="connsiteY3" fmla="*/ 0 h 621983"/>
                  <a:gd name="connsiteX4" fmla="*/ 979606 w 979606"/>
                  <a:gd name="connsiteY4" fmla="*/ 125002 h 621983"/>
                  <a:gd name="connsiteX5" fmla="*/ 724656 w 979606"/>
                  <a:gd name="connsiteY5" fmla="*/ 603862 h 621983"/>
                  <a:gd name="connsiteX6" fmla="*/ 206128 w 979606"/>
                  <a:gd name="connsiteY6" fmla="*/ 502850 h 621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9606" h="621983">
                    <a:moveTo>
                      <a:pt x="0" y="85545"/>
                    </a:moveTo>
                    <a:cubicBezTo>
                      <a:pt x="0" y="85545"/>
                      <a:pt x="104695" y="-8523"/>
                      <a:pt x="258212" y="78916"/>
                    </a:cubicBezTo>
                    <a:cubicBezTo>
                      <a:pt x="416780" y="169195"/>
                      <a:pt x="561774" y="313663"/>
                      <a:pt x="620277" y="292619"/>
                    </a:cubicBezTo>
                    <a:cubicBezTo>
                      <a:pt x="678780" y="271575"/>
                      <a:pt x="778108" y="0"/>
                      <a:pt x="778108" y="0"/>
                    </a:cubicBezTo>
                    <a:lnTo>
                      <a:pt x="979606" y="125002"/>
                    </a:lnTo>
                    <a:cubicBezTo>
                      <a:pt x="979606" y="125002"/>
                      <a:pt x="871755" y="551568"/>
                      <a:pt x="724656" y="603862"/>
                    </a:cubicBezTo>
                    <a:cubicBezTo>
                      <a:pt x="517371" y="677517"/>
                      <a:pt x="206128" y="502850"/>
                      <a:pt x="206128" y="502850"/>
                    </a:cubicBezTo>
                  </a:path>
                </a:pathLst>
              </a:custGeom>
              <a:gradFill>
                <a:gsLst>
                  <a:gs pos="0">
                    <a:srgbClr val="FFD4A0"/>
                  </a:gs>
                  <a:gs pos="100000">
                    <a:srgbClr val="FC8A42"/>
                  </a:gs>
                </a:gsLst>
                <a:lin ang="5400000" scaled="0"/>
              </a:gra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E56FA808-BE13-4947-B063-C41EC17434C1}"/>
                  </a:ext>
                </a:extLst>
              </p:cNvPr>
              <p:cNvGrpSpPr/>
              <p:nvPr/>
            </p:nvGrpSpPr>
            <p:grpSpPr>
              <a:xfrm>
                <a:off x="9943122" y="4899675"/>
                <a:ext cx="248021" cy="172515"/>
                <a:chOff x="13882583" y="4160079"/>
                <a:chExt cx="201497" cy="140154"/>
              </a:xfrm>
            </p:grpSpPr>
            <p:sp>
              <p:nvSpPr>
                <p:cNvPr id="100" name="任意多边形 97">
                  <a:extLst>
                    <a:ext uri="{FF2B5EF4-FFF2-40B4-BE49-F238E27FC236}">
                      <a16:creationId xmlns:a16="http://schemas.microsoft.com/office/drawing/2014/main" id="{A64B1FA3-735D-FE4B-8904-ED6BB4EECAC8}"/>
                    </a:ext>
                  </a:extLst>
                </p:cNvPr>
                <p:cNvSpPr/>
                <p:nvPr/>
              </p:nvSpPr>
              <p:spPr>
                <a:xfrm>
                  <a:off x="13882583" y="4160079"/>
                  <a:ext cx="201497" cy="125002"/>
                </a:xfrm>
                <a:custGeom>
                  <a:avLst/>
                  <a:gdLst>
                    <a:gd name="connsiteX0" fmla="*/ 0 w 201497"/>
                    <a:gd name="connsiteY0" fmla="*/ 0 h 125002"/>
                    <a:gd name="connsiteX1" fmla="*/ 201498 w 201497"/>
                    <a:gd name="connsiteY1" fmla="*/ 125002 h 125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1497" h="125002">
                      <a:moveTo>
                        <a:pt x="0" y="0"/>
                      </a:moveTo>
                      <a:lnTo>
                        <a:pt x="201498" y="125002"/>
                      </a:lnTo>
                    </a:path>
                  </a:pathLst>
                </a:custGeom>
                <a:ln w="7889" cap="flat">
                  <a:solidFill>
                    <a:srgbClr val="FC8A4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1" name="任意多边形 98">
                  <a:extLst>
                    <a:ext uri="{FF2B5EF4-FFF2-40B4-BE49-F238E27FC236}">
                      <a16:creationId xmlns:a16="http://schemas.microsoft.com/office/drawing/2014/main" id="{C98F816C-7A28-4242-995B-221D7DB3F7F1}"/>
                    </a:ext>
                  </a:extLst>
                </p:cNvPr>
                <p:cNvSpPr/>
                <p:nvPr/>
              </p:nvSpPr>
              <p:spPr>
                <a:xfrm>
                  <a:off x="13897524" y="4179861"/>
                  <a:ext cx="17045" cy="39457"/>
                </a:xfrm>
                <a:custGeom>
                  <a:avLst/>
                  <a:gdLst>
                    <a:gd name="connsiteX0" fmla="*/ 17046 w 17045"/>
                    <a:gd name="connsiteY0" fmla="*/ 0 h 39457"/>
                    <a:gd name="connsiteX1" fmla="*/ 0 w 17045"/>
                    <a:gd name="connsiteY1" fmla="*/ 39458 h 3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045" h="39457">
                      <a:moveTo>
                        <a:pt x="17046" y="0"/>
                      </a:moveTo>
                      <a:lnTo>
                        <a:pt x="0" y="39458"/>
                      </a:lnTo>
                    </a:path>
                  </a:pathLst>
                </a:custGeom>
                <a:ln w="7889" cap="flat">
                  <a:solidFill>
                    <a:srgbClr val="FC8A4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2" name="任意多边形 99">
                  <a:extLst>
                    <a:ext uri="{FF2B5EF4-FFF2-40B4-BE49-F238E27FC236}">
                      <a16:creationId xmlns:a16="http://schemas.microsoft.com/office/drawing/2014/main" id="{9F572B9B-03A1-CE4B-AE6A-12289ECA4B52}"/>
                    </a:ext>
                  </a:extLst>
                </p:cNvPr>
                <p:cNvSpPr/>
                <p:nvPr/>
              </p:nvSpPr>
              <p:spPr>
                <a:xfrm>
                  <a:off x="13931300" y="4199642"/>
                  <a:ext cx="17045" cy="39352"/>
                </a:xfrm>
                <a:custGeom>
                  <a:avLst/>
                  <a:gdLst>
                    <a:gd name="connsiteX0" fmla="*/ 17046 w 17045"/>
                    <a:gd name="connsiteY0" fmla="*/ 0 h 39352"/>
                    <a:gd name="connsiteX1" fmla="*/ 0 w 17045"/>
                    <a:gd name="connsiteY1" fmla="*/ 39353 h 39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045" h="39352">
                      <a:moveTo>
                        <a:pt x="17046" y="0"/>
                      </a:moveTo>
                      <a:lnTo>
                        <a:pt x="0" y="39353"/>
                      </a:lnTo>
                    </a:path>
                  </a:pathLst>
                </a:custGeom>
                <a:ln w="7889" cap="flat">
                  <a:solidFill>
                    <a:srgbClr val="FC8A4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3" name="任意多边形 100">
                  <a:extLst>
                    <a:ext uri="{FF2B5EF4-FFF2-40B4-BE49-F238E27FC236}">
                      <a16:creationId xmlns:a16="http://schemas.microsoft.com/office/drawing/2014/main" id="{7B423C38-8151-394B-AC52-9349559071FA}"/>
                    </a:ext>
                  </a:extLst>
                </p:cNvPr>
                <p:cNvSpPr/>
                <p:nvPr/>
              </p:nvSpPr>
              <p:spPr>
                <a:xfrm>
                  <a:off x="13965076" y="4219319"/>
                  <a:ext cx="17045" cy="39457"/>
                </a:xfrm>
                <a:custGeom>
                  <a:avLst/>
                  <a:gdLst>
                    <a:gd name="connsiteX0" fmla="*/ 17046 w 17045"/>
                    <a:gd name="connsiteY0" fmla="*/ 0 h 39457"/>
                    <a:gd name="connsiteX1" fmla="*/ 0 w 17045"/>
                    <a:gd name="connsiteY1" fmla="*/ 39458 h 3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045" h="39457">
                      <a:moveTo>
                        <a:pt x="17046" y="0"/>
                      </a:moveTo>
                      <a:lnTo>
                        <a:pt x="0" y="39458"/>
                      </a:lnTo>
                    </a:path>
                  </a:pathLst>
                </a:custGeom>
                <a:ln w="7889" cap="flat">
                  <a:solidFill>
                    <a:srgbClr val="FC8A4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4" name="任意多边形 101">
                  <a:extLst>
                    <a:ext uri="{FF2B5EF4-FFF2-40B4-BE49-F238E27FC236}">
                      <a16:creationId xmlns:a16="http://schemas.microsoft.com/office/drawing/2014/main" id="{FFD4D776-453C-484E-998D-42262E65B521}"/>
                    </a:ext>
                  </a:extLst>
                </p:cNvPr>
                <p:cNvSpPr/>
                <p:nvPr/>
              </p:nvSpPr>
              <p:spPr>
                <a:xfrm>
                  <a:off x="13998852" y="4238995"/>
                  <a:ext cx="17045" cy="39457"/>
                </a:xfrm>
                <a:custGeom>
                  <a:avLst/>
                  <a:gdLst>
                    <a:gd name="connsiteX0" fmla="*/ 17046 w 17045"/>
                    <a:gd name="connsiteY0" fmla="*/ 0 h 39457"/>
                    <a:gd name="connsiteX1" fmla="*/ 0 w 17045"/>
                    <a:gd name="connsiteY1" fmla="*/ 39458 h 3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045" h="39457">
                      <a:moveTo>
                        <a:pt x="17046" y="0"/>
                      </a:moveTo>
                      <a:lnTo>
                        <a:pt x="0" y="39458"/>
                      </a:lnTo>
                    </a:path>
                  </a:pathLst>
                </a:custGeom>
                <a:ln w="7889" cap="flat">
                  <a:solidFill>
                    <a:srgbClr val="FC8A4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5" name="任意多边形 102">
                  <a:extLst>
                    <a:ext uri="{FF2B5EF4-FFF2-40B4-BE49-F238E27FC236}">
                      <a16:creationId xmlns:a16="http://schemas.microsoft.com/office/drawing/2014/main" id="{AC482117-8B6F-C54D-A702-F7621B8D6D54}"/>
                    </a:ext>
                  </a:extLst>
                </p:cNvPr>
                <p:cNvSpPr/>
                <p:nvPr/>
              </p:nvSpPr>
              <p:spPr>
                <a:xfrm>
                  <a:off x="14031786" y="4260776"/>
                  <a:ext cx="17045" cy="39457"/>
                </a:xfrm>
                <a:custGeom>
                  <a:avLst/>
                  <a:gdLst>
                    <a:gd name="connsiteX0" fmla="*/ 17046 w 17045"/>
                    <a:gd name="connsiteY0" fmla="*/ 0 h 39457"/>
                    <a:gd name="connsiteX1" fmla="*/ 0 w 17045"/>
                    <a:gd name="connsiteY1" fmla="*/ 39458 h 3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045" h="39457">
                      <a:moveTo>
                        <a:pt x="17046" y="0"/>
                      </a:moveTo>
                      <a:lnTo>
                        <a:pt x="0" y="39458"/>
                      </a:lnTo>
                    </a:path>
                  </a:pathLst>
                </a:custGeom>
                <a:ln w="7889" cap="flat">
                  <a:solidFill>
                    <a:srgbClr val="FC8A4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CFEC552F-D23A-4341-9EB1-263FAD21AB81}"/>
                  </a:ext>
                </a:extLst>
              </p:cNvPr>
              <p:cNvGrpSpPr/>
              <p:nvPr/>
            </p:nvGrpSpPr>
            <p:grpSpPr>
              <a:xfrm>
                <a:off x="11059547" y="6273966"/>
                <a:ext cx="841875" cy="543351"/>
                <a:chOff x="14789586" y="5276578"/>
                <a:chExt cx="683955" cy="441428"/>
              </a:xfrm>
            </p:grpSpPr>
            <p:sp>
              <p:nvSpPr>
                <p:cNvPr id="94" name="任意多边形 91">
                  <a:extLst>
                    <a:ext uri="{FF2B5EF4-FFF2-40B4-BE49-F238E27FC236}">
                      <a16:creationId xmlns:a16="http://schemas.microsoft.com/office/drawing/2014/main" id="{7522FD06-3388-ED48-A393-9A3CB38520DC}"/>
                    </a:ext>
                  </a:extLst>
                </p:cNvPr>
                <p:cNvSpPr/>
                <p:nvPr/>
              </p:nvSpPr>
              <p:spPr>
                <a:xfrm>
                  <a:off x="15165645" y="5389795"/>
                  <a:ext cx="307896" cy="328210"/>
                </a:xfrm>
                <a:custGeom>
                  <a:avLst/>
                  <a:gdLst>
                    <a:gd name="connsiteX0" fmla="*/ 16415 w 307896"/>
                    <a:gd name="connsiteY0" fmla="*/ 325869 h 328210"/>
                    <a:gd name="connsiteX1" fmla="*/ 0 w 307896"/>
                    <a:gd name="connsiteY1" fmla="*/ 309455 h 328210"/>
                    <a:gd name="connsiteX2" fmla="*/ 267472 w 307896"/>
                    <a:gd name="connsiteY2" fmla="*/ 41983 h 328210"/>
                    <a:gd name="connsiteX3" fmla="*/ 278415 w 307896"/>
                    <a:gd name="connsiteY3" fmla="*/ 2210 h 328210"/>
                    <a:gd name="connsiteX4" fmla="*/ 279888 w 307896"/>
                    <a:gd name="connsiteY4" fmla="*/ 0 h 328210"/>
                    <a:gd name="connsiteX5" fmla="*/ 306298 w 307896"/>
                    <a:gd name="connsiteY5" fmla="*/ 26411 h 328210"/>
                    <a:gd name="connsiteX6" fmla="*/ 307876 w 307896"/>
                    <a:gd name="connsiteY6" fmla="*/ 30093 h 328210"/>
                    <a:gd name="connsiteX7" fmla="*/ 307876 w 307896"/>
                    <a:gd name="connsiteY7" fmla="*/ 31356 h 328210"/>
                    <a:gd name="connsiteX8" fmla="*/ 298512 w 307896"/>
                    <a:gd name="connsiteY8" fmla="*/ 55136 h 328210"/>
                    <a:gd name="connsiteX9" fmla="*/ 27989 w 307896"/>
                    <a:gd name="connsiteY9" fmla="*/ 325659 h 328210"/>
                    <a:gd name="connsiteX10" fmla="*/ 16415 w 307896"/>
                    <a:gd name="connsiteY10" fmla="*/ 325869 h 328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7896" h="328210">
                      <a:moveTo>
                        <a:pt x="16415" y="325869"/>
                      </a:moveTo>
                      <a:lnTo>
                        <a:pt x="0" y="309455"/>
                      </a:lnTo>
                      <a:lnTo>
                        <a:pt x="267472" y="41983"/>
                      </a:lnTo>
                      <a:cubicBezTo>
                        <a:pt x="277888" y="31566"/>
                        <a:pt x="281992" y="16520"/>
                        <a:pt x="278415" y="2210"/>
                      </a:cubicBezTo>
                      <a:lnTo>
                        <a:pt x="279888" y="0"/>
                      </a:lnTo>
                      <a:lnTo>
                        <a:pt x="306298" y="26411"/>
                      </a:lnTo>
                      <a:cubicBezTo>
                        <a:pt x="307245" y="27357"/>
                        <a:pt x="307876" y="28725"/>
                        <a:pt x="307876" y="30093"/>
                      </a:cubicBezTo>
                      <a:lnTo>
                        <a:pt x="307876" y="31356"/>
                      </a:lnTo>
                      <a:cubicBezTo>
                        <a:pt x="308192" y="40194"/>
                        <a:pt x="304720" y="48823"/>
                        <a:pt x="298512" y="55136"/>
                      </a:cubicBezTo>
                      <a:lnTo>
                        <a:pt x="27989" y="325659"/>
                      </a:lnTo>
                      <a:cubicBezTo>
                        <a:pt x="24832" y="329026"/>
                        <a:pt x="19571" y="329026"/>
                        <a:pt x="16415" y="325869"/>
                      </a:cubicBezTo>
                      <a:close/>
                    </a:path>
                  </a:pathLst>
                </a:custGeom>
                <a:solidFill>
                  <a:srgbClr val="3E49E1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" name="任意多边形 92">
                  <a:extLst>
                    <a:ext uri="{FF2B5EF4-FFF2-40B4-BE49-F238E27FC236}">
                      <a16:creationId xmlns:a16="http://schemas.microsoft.com/office/drawing/2014/main" id="{E1FED75C-17BB-9D40-A737-7BAA8FF0D5C3}"/>
                    </a:ext>
                  </a:extLst>
                </p:cNvPr>
                <p:cNvSpPr/>
                <p:nvPr/>
              </p:nvSpPr>
              <p:spPr>
                <a:xfrm>
                  <a:off x="14789586" y="5276578"/>
                  <a:ext cx="649501" cy="402048"/>
                </a:xfrm>
                <a:custGeom>
                  <a:avLst/>
                  <a:gdLst>
                    <a:gd name="connsiteX0" fmla="*/ 0 w 649501"/>
                    <a:gd name="connsiteY0" fmla="*/ 194027 h 402048"/>
                    <a:gd name="connsiteX1" fmla="*/ 306508 w 649501"/>
                    <a:gd name="connsiteY1" fmla="*/ 337443 h 402048"/>
                    <a:gd name="connsiteX2" fmla="*/ 385108 w 649501"/>
                    <a:gd name="connsiteY2" fmla="*/ 402049 h 402048"/>
                    <a:gd name="connsiteX3" fmla="*/ 644372 w 649501"/>
                    <a:gd name="connsiteY3" fmla="*/ 142784 h 402048"/>
                    <a:gd name="connsiteX4" fmla="*/ 644372 w 649501"/>
                    <a:gd name="connsiteY4" fmla="*/ 117952 h 402048"/>
                    <a:gd name="connsiteX5" fmla="*/ 644372 w 649501"/>
                    <a:gd name="connsiteY5" fmla="*/ 117952 h 402048"/>
                    <a:gd name="connsiteX6" fmla="*/ 624801 w 649501"/>
                    <a:gd name="connsiteY6" fmla="*/ 114375 h 402048"/>
                    <a:gd name="connsiteX7" fmla="*/ 406994 w 649501"/>
                    <a:gd name="connsiteY7" fmla="*/ 178244 h 402048"/>
                    <a:gd name="connsiteX8" fmla="*/ 68709 w 649501"/>
                    <a:gd name="connsiteY8" fmla="*/ 0 h 402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49501" h="402048">
                      <a:moveTo>
                        <a:pt x="0" y="194027"/>
                      </a:moveTo>
                      <a:lnTo>
                        <a:pt x="306508" y="337443"/>
                      </a:lnTo>
                      <a:lnTo>
                        <a:pt x="385108" y="402049"/>
                      </a:lnTo>
                      <a:lnTo>
                        <a:pt x="644372" y="142784"/>
                      </a:lnTo>
                      <a:cubicBezTo>
                        <a:pt x="651212" y="135945"/>
                        <a:pt x="651212" y="124792"/>
                        <a:pt x="644372" y="117952"/>
                      </a:cubicBezTo>
                      <a:lnTo>
                        <a:pt x="644372" y="117952"/>
                      </a:lnTo>
                      <a:cubicBezTo>
                        <a:pt x="639217" y="112797"/>
                        <a:pt x="631430" y="111429"/>
                        <a:pt x="624801" y="114375"/>
                      </a:cubicBezTo>
                      <a:lnTo>
                        <a:pt x="406994" y="178244"/>
                      </a:lnTo>
                      <a:lnTo>
                        <a:pt x="68709" y="0"/>
                      </a:lnTo>
                    </a:path>
                  </a:pathLst>
                </a:custGeom>
                <a:solidFill>
                  <a:srgbClr val="FFA18D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" name="任意多边形 93">
                  <a:extLst>
                    <a:ext uri="{FF2B5EF4-FFF2-40B4-BE49-F238E27FC236}">
                      <a16:creationId xmlns:a16="http://schemas.microsoft.com/office/drawing/2014/main" id="{C97696E4-4E5A-CF43-9336-BBA69CB094B6}"/>
                    </a:ext>
                  </a:extLst>
                </p:cNvPr>
                <p:cNvSpPr/>
                <p:nvPr/>
              </p:nvSpPr>
              <p:spPr>
                <a:xfrm>
                  <a:off x="15095989" y="5381989"/>
                  <a:ext cx="354295" cy="317261"/>
                </a:xfrm>
                <a:custGeom>
                  <a:avLst/>
                  <a:gdLst>
                    <a:gd name="connsiteX0" fmla="*/ 100591 w 354295"/>
                    <a:gd name="connsiteY0" fmla="*/ 72833 h 317261"/>
                    <a:gd name="connsiteX1" fmla="*/ 325343 w 354295"/>
                    <a:gd name="connsiteY1" fmla="*/ 1283 h 317261"/>
                    <a:gd name="connsiteX2" fmla="*/ 348597 w 354295"/>
                    <a:gd name="connsiteY2" fmla="*/ 7070 h 317261"/>
                    <a:gd name="connsiteX3" fmla="*/ 348597 w 354295"/>
                    <a:gd name="connsiteY3" fmla="*/ 7070 h 317261"/>
                    <a:gd name="connsiteX4" fmla="*/ 347755 w 354295"/>
                    <a:gd name="connsiteY4" fmla="*/ 39057 h 317261"/>
                    <a:gd name="connsiteX5" fmla="*/ 69551 w 354295"/>
                    <a:gd name="connsiteY5" fmla="*/ 317261 h 317261"/>
                    <a:gd name="connsiteX6" fmla="*/ 0 w 354295"/>
                    <a:gd name="connsiteY6" fmla="*/ 232138 h 317261"/>
                    <a:gd name="connsiteX7" fmla="*/ 100591 w 354295"/>
                    <a:gd name="connsiteY7" fmla="*/ 72833 h 317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4295" h="317261">
                      <a:moveTo>
                        <a:pt x="100591" y="72833"/>
                      </a:moveTo>
                      <a:lnTo>
                        <a:pt x="325343" y="1283"/>
                      </a:lnTo>
                      <a:cubicBezTo>
                        <a:pt x="332919" y="-1663"/>
                        <a:pt x="342178" y="546"/>
                        <a:pt x="348597" y="7070"/>
                      </a:cubicBezTo>
                      <a:lnTo>
                        <a:pt x="348597" y="7070"/>
                      </a:lnTo>
                      <a:cubicBezTo>
                        <a:pt x="357225" y="15698"/>
                        <a:pt x="355331" y="31481"/>
                        <a:pt x="347755" y="39057"/>
                      </a:cubicBezTo>
                      <a:lnTo>
                        <a:pt x="69551" y="317261"/>
                      </a:lnTo>
                      <a:lnTo>
                        <a:pt x="0" y="232138"/>
                      </a:lnTo>
                      <a:cubicBezTo>
                        <a:pt x="105" y="232032"/>
                        <a:pt x="75338" y="163113"/>
                        <a:pt x="100591" y="72833"/>
                      </a:cubicBezTo>
                      <a:close/>
                    </a:path>
                  </a:pathLst>
                </a:custGeom>
                <a:solidFill>
                  <a:srgbClr val="010101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7" name="任意多边形 94">
                  <a:extLst>
                    <a:ext uri="{FF2B5EF4-FFF2-40B4-BE49-F238E27FC236}">
                      <a16:creationId xmlns:a16="http://schemas.microsoft.com/office/drawing/2014/main" id="{F9751959-79B2-574F-B22F-A61297C92628}"/>
                    </a:ext>
                  </a:extLst>
                </p:cNvPr>
                <p:cNvSpPr/>
                <p:nvPr/>
              </p:nvSpPr>
              <p:spPr>
                <a:xfrm>
                  <a:off x="15268131" y="5425781"/>
                  <a:ext cx="11995" cy="48506"/>
                </a:xfrm>
                <a:custGeom>
                  <a:avLst/>
                  <a:gdLst>
                    <a:gd name="connsiteX0" fmla="*/ 0 w 11995"/>
                    <a:gd name="connsiteY0" fmla="*/ 0 h 48506"/>
                    <a:gd name="connsiteX1" fmla="*/ 11995 w 11995"/>
                    <a:gd name="connsiteY1" fmla="*/ 48507 h 485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995" h="48506">
                      <a:moveTo>
                        <a:pt x="0" y="0"/>
                      </a:moveTo>
                      <a:cubicBezTo>
                        <a:pt x="2104" y="16520"/>
                        <a:pt x="6103" y="32934"/>
                        <a:pt x="11995" y="48507"/>
                      </a:cubicBezTo>
                    </a:path>
                  </a:pathLst>
                </a:custGeom>
                <a:noFill/>
                <a:ln w="10519" cap="rnd">
                  <a:solidFill>
                    <a:srgbClr val="3E49E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8" name="任意多边形 95">
                  <a:extLst>
                    <a:ext uri="{FF2B5EF4-FFF2-40B4-BE49-F238E27FC236}">
                      <a16:creationId xmlns:a16="http://schemas.microsoft.com/office/drawing/2014/main" id="{5FC530D4-1B2B-2D46-ACCA-FDB05F01A452}"/>
                    </a:ext>
                  </a:extLst>
                </p:cNvPr>
                <p:cNvSpPr/>
                <p:nvPr/>
              </p:nvSpPr>
              <p:spPr>
                <a:xfrm>
                  <a:off x="15294015" y="5419468"/>
                  <a:ext cx="10732" cy="40720"/>
                </a:xfrm>
                <a:custGeom>
                  <a:avLst/>
                  <a:gdLst>
                    <a:gd name="connsiteX0" fmla="*/ 0 w 10732"/>
                    <a:gd name="connsiteY0" fmla="*/ 0 h 40720"/>
                    <a:gd name="connsiteX1" fmla="*/ 10732 w 10732"/>
                    <a:gd name="connsiteY1" fmla="*/ 40720 h 40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732" h="40720">
                      <a:moveTo>
                        <a:pt x="0" y="0"/>
                      </a:moveTo>
                      <a:cubicBezTo>
                        <a:pt x="2736" y="17782"/>
                        <a:pt x="5682" y="26726"/>
                        <a:pt x="10732" y="40720"/>
                      </a:cubicBezTo>
                    </a:path>
                  </a:pathLst>
                </a:custGeom>
                <a:noFill/>
                <a:ln w="10519" cap="rnd">
                  <a:solidFill>
                    <a:srgbClr val="3E49E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9" name="任意多边形 96">
                  <a:extLst>
                    <a:ext uri="{FF2B5EF4-FFF2-40B4-BE49-F238E27FC236}">
                      <a16:creationId xmlns:a16="http://schemas.microsoft.com/office/drawing/2014/main" id="{ED21EF0F-ED01-524F-9FDC-DC632F192784}"/>
                    </a:ext>
                  </a:extLst>
                </p:cNvPr>
                <p:cNvSpPr/>
                <p:nvPr/>
              </p:nvSpPr>
              <p:spPr>
                <a:xfrm>
                  <a:off x="15314743" y="5412944"/>
                  <a:ext cx="9996" cy="37248"/>
                </a:xfrm>
                <a:custGeom>
                  <a:avLst/>
                  <a:gdLst>
                    <a:gd name="connsiteX0" fmla="*/ 0 w 9996"/>
                    <a:gd name="connsiteY0" fmla="*/ 0 h 37248"/>
                    <a:gd name="connsiteX1" fmla="*/ 9996 w 9996"/>
                    <a:gd name="connsiteY1" fmla="*/ 37248 h 3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96" h="37248">
                      <a:moveTo>
                        <a:pt x="0" y="0"/>
                      </a:moveTo>
                      <a:cubicBezTo>
                        <a:pt x="1684" y="11890"/>
                        <a:pt x="6524" y="25779"/>
                        <a:pt x="9996" y="37248"/>
                      </a:cubicBezTo>
                    </a:path>
                  </a:pathLst>
                </a:custGeom>
                <a:noFill/>
                <a:ln w="10519" cap="rnd">
                  <a:solidFill>
                    <a:srgbClr val="3E49E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5" name="任意多边形 12">
                <a:extLst>
                  <a:ext uri="{FF2B5EF4-FFF2-40B4-BE49-F238E27FC236}">
                    <a16:creationId xmlns:a16="http://schemas.microsoft.com/office/drawing/2014/main" id="{C1F51063-4D64-914B-B18F-E729F6332790}"/>
                  </a:ext>
                </a:extLst>
              </p:cNvPr>
              <p:cNvSpPr/>
              <p:nvPr/>
            </p:nvSpPr>
            <p:spPr>
              <a:xfrm>
                <a:off x="8862363" y="5874952"/>
                <a:ext cx="2531852" cy="929622"/>
              </a:xfrm>
              <a:custGeom>
                <a:avLst/>
                <a:gdLst>
                  <a:gd name="connsiteX0" fmla="*/ 315309 w 2056924"/>
                  <a:gd name="connsiteY0" fmla="*/ 199794 h 755242"/>
                  <a:gd name="connsiteX1" fmla="*/ 1214316 w 2056924"/>
                  <a:gd name="connsiteY1" fmla="*/ 3031 h 755242"/>
                  <a:gd name="connsiteX2" fmla="*/ 2056924 w 2056924"/>
                  <a:gd name="connsiteY2" fmla="*/ 427071 h 755242"/>
                  <a:gd name="connsiteX3" fmla="*/ 1886467 w 2056924"/>
                  <a:gd name="connsiteY3" fmla="*/ 726109 h 755242"/>
                  <a:gd name="connsiteX4" fmla="*/ 1193903 w 2056924"/>
                  <a:gd name="connsiteY4" fmla="*/ 425388 h 755242"/>
                  <a:gd name="connsiteX5" fmla="*/ 426212 w 2056924"/>
                  <a:gd name="connsiteY5" fmla="*/ 752309 h 755242"/>
                  <a:gd name="connsiteX6" fmla="*/ 274273 w 2056924"/>
                  <a:gd name="connsiteY6" fmla="*/ 746206 h 755242"/>
                  <a:gd name="connsiteX7" fmla="*/ 8275 w 2056924"/>
                  <a:gd name="connsiteY7" fmla="*/ 220944 h 755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56924" h="755242">
                    <a:moveTo>
                      <a:pt x="315309" y="199794"/>
                    </a:moveTo>
                    <a:cubicBezTo>
                      <a:pt x="315309" y="199794"/>
                      <a:pt x="1084263" y="-28745"/>
                      <a:pt x="1214316" y="3031"/>
                    </a:cubicBezTo>
                    <a:cubicBezTo>
                      <a:pt x="1431281" y="56063"/>
                      <a:pt x="2056924" y="427071"/>
                      <a:pt x="2056924" y="427071"/>
                    </a:cubicBezTo>
                    <a:lnTo>
                      <a:pt x="1886467" y="726109"/>
                    </a:lnTo>
                    <a:cubicBezTo>
                      <a:pt x="1886467" y="726109"/>
                      <a:pt x="1287129" y="425388"/>
                      <a:pt x="1193903" y="425388"/>
                    </a:cubicBezTo>
                    <a:cubicBezTo>
                      <a:pt x="1113935" y="425388"/>
                      <a:pt x="743768" y="706327"/>
                      <a:pt x="426212" y="752309"/>
                    </a:cubicBezTo>
                    <a:cubicBezTo>
                      <a:pt x="373812" y="759885"/>
                      <a:pt x="321938" y="750941"/>
                      <a:pt x="274273" y="746206"/>
                    </a:cubicBezTo>
                    <a:cubicBezTo>
                      <a:pt x="-73061" y="711588"/>
                      <a:pt x="8275" y="220944"/>
                      <a:pt x="8275" y="220944"/>
                    </a:cubicBezTo>
                  </a:path>
                </a:pathLst>
              </a:custGeom>
              <a:solidFill>
                <a:srgbClr val="222256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" name="任意多边形 13">
                <a:extLst>
                  <a:ext uri="{FF2B5EF4-FFF2-40B4-BE49-F238E27FC236}">
                    <a16:creationId xmlns:a16="http://schemas.microsoft.com/office/drawing/2014/main" id="{20174656-9FCE-234A-BE76-F61914243BB1}"/>
                  </a:ext>
                </a:extLst>
              </p:cNvPr>
              <p:cNvSpPr/>
              <p:nvPr/>
            </p:nvSpPr>
            <p:spPr>
              <a:xfrm>
                <a:off x="9195559" y="6245213"/>
                <a:ext cx="2042848" cy="428178"/>
              </a:xfrm>
              <a:custGeom>
                <a:avLst/>
                <a:gdLst>
                  <a:gd name="connsiteX0" fmla="*/ 1659648 w 1659648"/>
                  <a:gd name="connsiteY0" fmla="*/ 347860 h 347860"/>
                  <a:gd name="connsiteX1" fmla="*/ 923208 w 1659648"/>
                  <a:gd name="connsiteY1" fmla="*/ 0 h 347860"/>
                  <a:gd name="connsiteX2" fmla="*/ 0 w 1659648"/>
                  <a:gd name="connsiteY2" fmla="*/ 334287 h 347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59648" h="347860">
                    <a:moveTo>
                      <a:pt x="1659648" y="347860"/>
                    </a:moveTo>
                    <a:cubicBezTo>
                      <a:pt x="1659648" y="347860"/>
                      <a:pt x="1016433" y="0"/>
                      <a:pt x="923208" y="0"/>
                    </a:cubicBezTo>
                    <a:cubicBezTo>
                      <a:pt x="829982" y="0"/>
                      <a:pt x="336917" y="367747"/>
                      <a:pt x="0" y="334287"/>
                    </a:cubicBezTo>
                  </a:path>
                </a:pathLst>
              </a:custGeom>
              <a:noFill/>
              <a:ln w="10519" cap="flat">
                <a:solidFill>
                  <a:srgbClr val="3E49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" name="任意多边形 14">
                <a:extLst>
                  <a:ext uri="{FF2B5EF4-FFF2-40B4-BE49-F238E27FC236}">
                    <a16:creationId xmlns:a16="http://schemas.microsoft.com/office/drawing/2014/main" id="{8BA87411-E8F1-054B-A23E-374AFD15394C}"/>
                  </a:ext>
                </a:extLst>
              </p:cNvPr>
              <p:cNvSpPr/>
              <p:nvPr/>
            </p:nvSpPr>
            <p:spPr>
              <a:xfrm>
                <a:off x="9195689" y="6213222"/>
                <a:ext cx="2059815" cy="430250"/>
              </a:xfrm>
              <a:custGeom>
                <a:avLst/>
                <a:gdLst>
                  <a:gd name="connsiteX0" fmla="*/ 1673432 w 1673432"/>
                  <a:gd name="connsiteY0" fmla="*/ 349544 h 349543"/>
                  <a:gd name="connsiteX1" fmla="*/ 923208 w 1673432"/>
                  <a:gd name="connsiteY1" fmla="*/ 0 h 349543"/>
                  <a:gd name="connsiteX2" fmla="*/ 0 w 1673432"/>
                  <a:gd name="connsiteY2" fmla="*/ 334287 h 349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3432" h="349543">
                    <a:moveTo>
                      <a:pt x="1673432" y="349544"/>
                    </a:moveTo>
                    <a:cubicBezTo>
                      <a:pt x="1673432" y="349544"/>
                      <a:pt x="1016433" y="0"/>
                      <a:pt x="923208" y="0"/>
                    </a:cubicBezTo>
                    <a:cubicBezTo>
                      <a:pt x="829982" y="0"/>
                      <a:pt x="336917" y="367747"/>
                      <a:pt x="0" y="334287"/>
                    </a:cubicBezTo>
                  </a:path>
                </a:pathLst>
              </a:custGeom>
              <a:noFill/>
              <a:ln w="5260" cap="flat">
                <a:solidFill>
                  <a:srgbClr val="3E49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" name="任意多边形 15">
                <a:extLst>
                  <a:ext uri="{FF2B5EF4-FFF2-40B4-BE49-F238E27FC236}">
                    <a16:creationId xmlns:a16="http://schemas.microsoft.com/office/drawing/2014/main" id="{572517BB-ADB8-2F4E-B5B2-D044E583FF26}"/>
                  </a:ext>
                </a:extLst>
              </p:cNvPr>
              <p:cNvSpPr/>
              <p:nvPr/>
            </p:nvSpPr>
            <p:spPr>
              <a:xfrm>
                <a:off x="8985355" y="4737523"/>
                <a:ext cx="169196" cy="248281"/>
              </a:xfrm>
              <a:custGeom>
                <a:avLst/>
                <a:gdLst>
                  <a:gd name="connsiteX0" fmla="*/ 23780 w 137458"/>
                  <a:gd name="connsiteY0" fmla="*/ 105 h 201708"/>
                  <a:gd name="connsiteX1" fmla="*/ 0 w 137458"/>
                  <a:gd name="connsiteY1" fmla="*/ 146257 h 201708"/>
                  <a:gd name="connsiteX2" fmla="*/ 89753 w 137458"/>
                  <a:gd name="connsiteY2" fmla="*/ 201708 h 201708"/>
                  <a:gd name="connsiteX3" fmla="*/ 137313 w 137458"/>
                  <a:gd name="connsiteY3" fmla="*/ 148887 h 201708"/>
                  <a:gd name="connsiteX4" fmla="*/ 116164 w 137458"/>
                  <a:gd name="connsiteY4" fmla="*/ 0 h 201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58" h="201708">
                    <a:moveTo>
                      <a:pt x="23780" y="105"/>
                    </a:moveTo>
                    <a:lnTo>
                      <a:pt x="0" y="146257"/>
                    </a:lnTo>
                    <a:cubicBezTo>
                      <a:pt x="0" y="146257"/>
                      <a:pt x="15678" y="201708"/>
                      <a:pt x="89753" y="201708"/>
                    </a:cubicBezTo>
                    <a:cubicBezTo>
                      <a:pt x="142574" y="201708"/>
                      <a:pt x="137313" y="148887"/>
                      <a:pt x="137313" y="148887"/>
                    </a:cubicBezTo>
                    <a:lnTo>
                      <a:pt x="116164" y="0"/>
                    </a:lnTo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任意多边形 16">
                <a:extLst>
                  <a:ext uri="{FF2B5EF4-FFF2-40B4-BE49-F238E27FC236}">
                    <a16:creationId xmlns:a16="http://schemas.microsoft.com/office/drawing/2014/main" id="{7027FF76-1E5F-674C-B42D-508F98F8C014}"/>
                  </a:ext>
                </a:extLst>
              </p:cNvPr>
              <p:cNvSpPr/>
              <p:nvPr/>
            </p:nvSpPr>
            <p:spPr>
              <a:xfrm>
                <a:off x="8956152" y="4462111"/>
                <a:ext cx="307582" cy="343643"/>
              </a:xfrm>
              <a:custGeom>
                <a:avLst/>
                <a:gdLst>
                  <a:gd name="connsiteX0" fmla="*/ 140941 w 249885"/>
                  <a:gd name="connsiteY0" fmla="*/ 12570 h 279182"/>
                  <a:gd name="connsiteX1" fmla="*/ 203758 w 249885"/>
                  <a:gd name="connsiteY1" fmla="*/ 269414 h 279182"/>
                  <a:gd name="connsiteX2" fmla="*/ 12256 w 249885"/>
                  <a:gd name="connsiteY2" fmla="*/ 193760 h 279182"/>
                  <a:gd name="connsiteX3" fmla="*/ 140941 w 249885"/>
                  <a:gd name="connsiteY3" fmla="*/ 12570 h 27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9885" h="279182">
                    <a:moveTo>
                      <a:pt x="140941" y="12570"/>
                    </a:moveTo>
                    <a:cubicBezTo>
                      <a:pt x="218173" y="68337"/>
                      <a:pt x="305507" y="232166"/>
                      <a:pt x="203758" y="269414"/>
                    </a:cubicBezTo>
                    <a:cubicBezTo>
                      <a:pt x="122948" y="299086"/>
                      <a:pt x="44243" y="257524"/>
                      <a:pt x="12256" y="193760"/>
                    </a:cubicBezTo>
                    <a:cubicBezTo>
                      <a:pt x="-34883" y="99693"/>
                      <a:pt x="63814" y="-43302"/>
                      <a:pt x="140941" y="12570"/>
                    </a:cubicBezTo>
                    <a:close/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任意多边形 17">
                <a:extLst>
                  <a:ext uri="{FF2B5EF4-FFF2-40B4-BE49-F238E27FC236}">
                    <a16:creationId xmlns:a16="http://schemas.microsoft.com/office/drawing/2014/main" id="{DAAD9D04-95D7-D44F-A873-E95A32F75F97}"/>
                  </a:ext>
                </a:extLst>
              </p:cNvPr>
              <p:cNvSpPr/>
              <p:nvPr/>
            </p:nvSpPr>
            <p:spPr>
              <a:xfrm>
                <a:off x="9042730" y="4776377"/>
                <a:ext cx="95323" cy="29400"/>
              </a:xfrm>
              <a:custGeom>
                <a:avLst/>
                <a:gdLst>
                  <a:gd name="connsiteX0" fmla="*/ 77443 w 77442"/>
                  <a:gd name="connsiteY0" fmla="*/ 23885 h 23885"/>
                  <a:gd name="connsiteX1" fmla="*/ 0 w 77442"/>
                  <a:gd name="connsiteY1" fmla="*/ 0 h 23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7442" h="23885">
                    <a:moveTo>
                      <a:pt x="77443" y="23885"/>
                    </a:moveTo>
                    <a:cubicBezTo>
                      <a:pt x="77443" y="23885"/>
                      <a:pt x="43246" y="23885"/>
                      <a:pt x="0" y="0"/>
                    </a:cubicBezTo>
                  </a:path>
                </a:pathLst>
              </a:custGeom>
              <a:noFill/>
              <a:ln w="7889" cap="flat">
                <a:solidFill>
                  <a:srgbClr val="E07A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任意多边形 18">
                <a:extLst>
                  <a:ext uri="{FF2B5EF4-FFF2-40B4-BE49-F238E27FC236}">
                    <a16:creationId xmlns:a16="http://schemas.microsoft.com/office/drawing/2014/main" id="{F87AC598-FB09-F842-8540-36891E75D003}"/>
                  </a:ext>
                </a:extLst>
              </p:cNvPr>
              <p:cNvSpPr/>
              <p:nvPr/>
            </p:nvSpPr>
            <p:spPr>
              <a:xfrm>
                <a:off x="9154611" y="4592966"/>
                <a:ext cx="23998" cy="23996"/>
              </a:xfrm>
              <a:custGeom>
                <a:avLst/>
                <a:gdLst>
                  <a:gd name="connsiteX0" fmla="*/ 123 w 19497"/>
                  <a:gd name="connsiteY0" fmla="*/ 11273 h 19495"/>
                  <a:gd name="connsiteX1" fmla="*/ 11276 w 19497"/>
                  <a:gd name="connsiteY1" fmla="*/ 19375 h 19495"/>
                  <a:gd name="connsiteX2" fmla="*/ 19378 w 19497"/>
                  <a:gd name="connsiteY2" fmla="*/ 8222 h 19495"/>
                  <a:gd name="connsiteX3" fmla="*/ 8225 w 19497"/>
                  <a:gd name="connsiteY3" fmla="*/ 120 h 19495"/>
                  <a:gd name="connsiteX4" fmla="*/ 123 w 19497"/>
                  <a:gd name="connsiteY4" fmla="*/ 11273 h 19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97" h="19495">
                    <a:moveTo>
                      <a:pt x="123" y="11273"/>
                    </a:moveTo>
                    <a:cubicBezTo>
                      <a:pt x="964" y="16534"/>
                      <a:pt x="6015" y="20217"/>
                      <a:pt x="11276" y="19375"/>
                    </a:cubicBezTo>
                    <a:cubicBezTo>
                      <a:pt x="16537" y="18534"/>
                      <a:pt x="20220" y="13483"/>
                      <a:pt x="19378" y="8222"/>
                    </a:cubicBezTo>
                    <a:cubicBezTo>
                      <a:pt x="18536" y="2961"/>
                      <a:pt x="13486" y="-722"/>
                      <a:pt x="8225" y="120"/>
                    </a:cubicBezTo>
                    <a:cubicBezTo>
                      <a:pt x="2858" y="962"/>
                      <a:pt x="-719" y="5907"/>
                      <a:pt x="123" y="11273"/>
                    </a:cubicBezTo>
                    <a:close/>
                  </a:path>
                </a:pathLst>
              </a:custGeom>
              <a:solidFill>
                <a:srgbClr val="33002C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任意多边形 19">
                <a:extLst>
                  <a:ext uri="{FF2B5EF4-FFF2-40B4-BE49-F238E27FC236}">
                    <a16:creationId xmlns:a16="http://schemas.microsoft.com/office/drawing/2014/main" id="{99DF00EA-2C62-9B47-96C2-B6076526463D}"/>
                  </a:ext>
                </a:extLst>
              </p:cNvPr>
              <p:cNvSpPr/>
              <p:nvPr/>
            </p:nvSpPr>
            <p:spPr>
              <a:xfrm>
                <a:off x="9112800" y="4562391"/>
                <a:ext cx="63152" cy="47002"/>
              </a:xfrm>
              <a:custGeom>
                <a:avLst/>
                <a:gdLst>
                  <a:gd name="connsiteX0" fmla="*/ 50190 w 51306"/>
                  <a:gd name="connsiteY0" fmla="*/ 1073 h 38185"/>
                  <a:gd name="connsiteX1" fmla="*/ 0 w 51306"/>
                  <a:gd name="connsiteY1" fmla="*/ 36953 h 38185"/>
                  <a:gd name="connsiteX2" fmla="*/ 2525 w 51306"/>
                  <a:gd name="connsiteY2" fmla="*/ 37268 h 38185"/>
                  <a:gd name="connsiteX3" fmla="*/ 49875 w 51306"/>
                  <a:gd name="connsiteY3" fmla="*/ 4019 h 38185"/>
                  <a:gd name="connsiteX4" fmla="*/ 50190 w 51306"/>
                  <a:gd name="connsiteY4" fmla="*/ 1073 h 38185"/>
                  <a:gd name="connsiteX5" fmla="*/ 50190 w 51306"/>
                  <a:gd name="connsiteY5" fmla="*/ 1073 h 38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306" h="38185">
                    <a:moveTo>
                      <a:pt x="50190" y="1073"/>
                    </a:moveTo>
                    <a:cubicBezTo>
                      <a:pt x="26937" y="-4399"/>
                      <a:pt x="526" y="11595"/>
                      <a:pt x="0" y="36953"/>
                    </a:cubicBezTo>
                    <a:cubicBezTo>
                      <a:pt x="0" y="38426"/>
                      <a:pt x="2104" y="38636"/>
                      <a:pt x="2525" y="37268"/>
                    </a:cubicBezTo>
                    <a:cubicBezTo>
                      <a:pt x="9470" y="15277"/>
                      <a:pt x="25884" y="1388"/>
                      <a:pt x="49875" y="4019"/>
                    </a:cubicBezTo>
                    <a:cubicBezTo>
                      <a:pt x="51558" y="4229"/>
                      <a:pt x="51874" y="1493"/>
                      <a:pt x="50190" y="1073"/>
                    </a:cubicBezTo>
                    <a:lnTo>
                      <a:pt x="50190" y="1073"/>
                    </a:lnTo>
                    <a:close/>
                  </a:path>
                </a:pathLst>
              </a:custGeom>
              <a:solidFill>
                <a:srgbClr val="33002C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任意多边形 20">
                <a:extLst>
                  <a:ext uri="{FF2B5EF4-FFF2-40B4-BE49-F238E27FC236}">
                    <a16:creationId xmlns:a16="http://schemas.microsoft.com/office/drawing/2014/main" id="{8743DCBA-52C2-F447-8083-A0FA5C523061}"/>
                  </a:ext>
                </a:extLst>
              </p:cNvPr>
              <p:cNvSpPr/>
              <p:nvPr/>
            </p:nvSpPr>
            <p:spPr>
              <a:xfrm>
                <a:off x="9202813" y="4576145"/>
                <a:ext cx="72751" cy="89624"/>
              </a:xfrm>
              <a:custGeom>
                <a:avLst/>
                <a:gdLst>
                  <a:gd name="connsiteX0" fmla="*/ 0 w 59104"/>
                  <a:gd name="connsiteY0" fmla="*/ 0 h 72812"/>
                  <a:gd name="connsiteX1" fmla="*/ 59029 w 59104"/>
                  <a:gd name="connsiteY1" fmla="*/ 53242 h 72812"/>
                  <a:gd name="connsiteX2" fmla="*/ 32618 w 59104"/>
                  <a:gd name="connsiteY2" fmla="*/ 72813 h 72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104" h="72812">
                    <a:moveTo>
                      <a:pt x="0" y="0"/>
                    </a:moveTo>
                    <a:cubicBezTo>
                      <a:pt x="0" y="0"/>
                      <a:pt x="61554" y="43561"/>
                      <a:pt x="59029" y="53242"/>
                    </a:cubicBezTo>
                    <a:cubicBezTo>
                      <a:pt x="54925" y="69235"/>
                      <a:pt x="32618" y="72813"/>
                      <a:pt x="32618" y="72813"/>
                    </a:cubicBezTo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任意多边形 21">
                <a:extLst>
                  <a:ext uri="{FF2B5EF4-FFF2-40B4-BE49-F238E27FC236}">
                    <a16:creationId xmlns:a16="http://schemas.microsoft.com/office/drawing/2014/main" id="{0CD23923-C74B-724C-9C88-0EFA50513B89}"/>
                  </a:ext>
                </a:extLst>
              </p:cNvPr>
              <p:cNvSpPr/>
              <p:nvPr/>
            </p:nvSpPr>
            <p:spPr>
              <a:xfrm>
                <a:off x="9180924" y="4678463"/>
                <a:ext cx="69555" cy="69458"/>
              </a:xfrm>
              <a:custGeom>
                <a:avLst/>
                <a:gdLst>
                  <a:gd name="connsiteX0" fmla="*/ 0 w 56507"/>
                  <a:gd name="connsiteY0" fmla="*/ 28094 h 56429"/>
                  <a:gd name="connsiteX1" fmla="*/ 50927 w 56507"/>
                  <a:gd name="connsiteY1" fmla="*/ 0 h 56429"/>
                  <a:gd name="connsiteX2" fmla="*/ 48402 w 56507"/>
                  <a:gd name="connsiteY2" fmla="*/ 51769 h 56429"/>
                  <a:gd name="connsiteX3" fmla="*/ 0 w 56507"/>
                  <a:gd name="connsiteY3" fmla="*/ 28094 h 56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507" h="56429">
                    <a:moveTo>
                      <a:pt x="0" y="28094"/>
                    </a:moveTo>
                    <a:lnTo>
                      <a:pt x="50927" y="0"/>
                    </a:lnTo>
                    <a:cubicBezTo>
                      <a:pt x="50927" y="0"/>
                      <a:pt x="65026" y="42299"/>
                      <a:pt x="48402" y="51769"/>
                    </a:cubicBezTo>
                    <a:cubicBezTo>
                      <a:pt x="16204" y="70182"/>
                      <a:pt x="0" y="28094"/>
                      <a:pt x="0" y="280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任意多边形 22">
                <a:extLst>
                  <a:ext uri="{FF2B5EF4-FFF2-40B4-BE49-F238E27FC236}">
                    <a16:creationId xmlns:a16="http://schemas.microsoft.com/office/drawing/2014/main" id="{840C707D-986C-914D-84A6-9266F024B426}"/>
                  </a:ext>
                </a:extLst>
              </p:cNvPr>
              <p:cNvSpPr/>
              <p:nvPr/>
            </p:nvSpPr>
            <p:spPr>
              <a:xfrm>
                <a:off x="8872547" y="4873512"/>
                <a:ext cx="343087" cy="131525"/>
              </a:xfrm>
              <a:custGeom>
                <a:avLst/>
                <a:gdLst>
                  <a:gd name="connsiteX0" fmla="*/ 0 w 278730"/>
                  <a:gd name="connsiteY0" fmla="*/ 101643 h 106853"/>
                  <a:gd name="connsiteX1" fmla="*/ 32724 w 278730"/>
                  <a:gd name="connsiteY1" fmla="*/ 0 h 106853"/>
                  <a:gd name="connsiteX2" fmla="*/ 278730 w 278730"/>
                  <a:gd name="connsiteY2" fmla="*/ 22202 h 106853"/>
                  <a:gd name="connsiteX3" fmla="*/ 278730 w 278730"/>
                  <a:gd name="connsiteY3" fmla="*/ 77653 h 106853"/>
                  <a:gd name="connsiteX4" fmla="*/ 0 w 278730"/>
                  <a:gd name="connsiteY4" fmla="*/ 101643 h 106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8730" h="106853">
                    <a:moveTo>
                      <a:pt x="0" y="101643"/>
                    </a:moveTo>
                    <a:lnTo>
                      <a:pt x="32724" y="0"/>
                    </a:lnTo>
                    <a:lnTo>
                      <a:pt x="278730" y="22202"/>
                    </a:lnTo>
                    <a:lnTo>
                      <a:pt x="278730" y="77653"/>
                    </a:lnTo>
                    <a:cubicBezTo>
                      <a:pt x="278835" y="77653"/>
                      <a:pt x="135735" y="121635"/>
                      <a:pt x="0" y="10164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D4A0"/>
                  </a:gs>
                  <a:gs pos="100000">
                    <a:srgbClr val="FC8A42"/>
                  </a:gs>
                </a:gsLst>
                <a:lin ang="5400000" scaled="0"/>
              </a:gra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任意多边形 23">
                <a:extLst>
                  <a:ext uri="{FF2B5EF4-FFF2-40B4-BE49-F238E27FC236}">
                    <a16:creationId xmlns:a16="http://schemas.microsoft.com/office/drawing/2014/main" id="{639A1FD2-58CE-BE49-9690-F12226A8AFC6}"/>
                  </a:ext>
                </a:extLst>
              </p:cNvPr>
              <p:cNvSpPr/>
              <p:nvPr/>
            </p:nvSpPr>
            <p:spPr>
              <a:xfrm>
                <a:off x="8680864" y="4969095"/>
                <a:ext cx="1029648" cy="1521937"/>
              </a:xfrm>
              <a:custGeom>
                <a:avLst/>
                <a:gdLst>
                  <a:gd name="connsiteX0" fmla="*/ 434562 w 836505"/>
                  <a:gd name="connsiteY0" fmla="*/ 0 h 1236450"/>
                  <a:gd name="connsiteX1" fmla="*/ 836506 w 836505"/>
                  <a:gd name="connsiteY1" fmla="*/ 806097 h 1236450"/>
                  <a:gd name="connsiteX2" fmla="*/ 88491 w 836505"/>
                  <a:gd name="connsiteY2" fmla="*/ 1236450 h 1236450"/>
                  <a:gd name="connsiteX3" fmla="*/ 0 w 836505"/>
                  <a:gd name="connsiteY3" fmla="*/ 478439 h 1236450"/>
                  <a:gd name="connsiteX4" fmla="*/ 155727 w 836505"/>
                  <a:gd name="connsiteY4" fmla="*/ 23990 h 1236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505" h="1236450">
                    <a:moveTo>
                      <a:pt x="434562" y="0"/>
                    </a:moveTo>
                    <a:cubicBezTo>
                      <a:pt x="633219" y="144784"/>
                      <a:pt x="836506" y="806097"/>
                      <a:pt x="836506" y="806097"/>
                    </a:cubicBezTo>
                    <a:cubicBezTo>
                      <a:pt x="652685" y="1009173"/>
                      <a:pt x="88491" y="1236450"/>
                      <a:pt x="88491" y="1236450"/>
                    </a:cubicBezTo>
                    <a:cubicBezTo>
                      <a:pt x="88491" y="1236450"/>
                      <a:pt x="0" y="753592"/>
                      <a:pt x="0" y="478439"/>
                    </a:cubicBezTo>
                    <a:cubicBezTo>
                      <a:pt x="0" y="203287"/>
                      <a:pt x="155727" y="23990"/>
                      <a:pt x="155727" y="23990"/>
                    </a:cubicBezTo>
                  </a:path>
                </a:pathLst>
              </a:custGeom>
              <a:gradFill>
                <a:gsLst>
                  <a:gs pos="0">
                    <a:srgbClr val="FFD4A0"/>
                  </a:gs>
                  <a:gs pos="100000">
                    <a:srgbClr val="FC8A42"/>
                  </a:gs>
                </a:gsLst>
                <a:lin ang="5400000" scaled="0"/>
              </a:gra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" name="任意多边形 24">
                <a:extLst>
                  <a:ext uri="{FF2B5EF4-FFF2-40B4-BE49-F238E27FC236}">
                    <a16:creationId xmlns:a16="http://schemas.microsoft.com/office/drawing/2014/main" id="{FEFFB10F-82A8-6447-B6BA-632DC4990202}"/>
                  </a:ext>
                </a:extLst>
              </p:cNvPr>
              <p:cNvSpPr/>
              <p:nvPr/>
            </p:nvSpPr>
            <p:spPr>
              <a:xfrm>
                <a:off x="9329867" y="5093817"/>
                <a:ext cx="270428" cy="552772"/>
              </a:xfrm>
              <a:custGeom>
                <a:avLst/>
                <a:gdLst>
                  <a:gd name="connsiteX0" fmla="*/ 219701 w 219701"/>
                  <a:gd name="connsiteY0" fmla="*/ 449083 h 449082"/>
                  <a:gd name="connsiteX1" fmla="*/ 0 w 219701"/>
                  <a:gd name="connsiteY1" fmla="*/ 0 h 449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9701" h="449082">
                    <a:moveTo>
                      <a:pt x="219701" y="449083"/>
                    </a:moveTo>
                    <a:cubicBezTo>
                      <a:pt x="219701" y="449083"/>
                      <a:pt x="90700" y="114059"/>
                      <a:pt x="0" y="0"/>
                    </a:cubicBezTo>
                  </a:path>
                </a:pathLst>
              </a:custGeom>
              <a:noFill/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任意多边形 25">
                <a:extLst>
                  <a:ext uri="{FF2B5EF4-FFF2-40B4-BE49-F238E27FC236}">
                    <a16:creationId xmlns:a16="http://schemas.microsoft.com/office/drawing/2014/main" id="{0E7F645F-B9C2-2345-8EA7-4AD586F7D8BE}"/>
                  </a:ext>
                </a:extLst>
              </p:cNvPr>
              <p:cNvSpPr/>
              <p:nvPr/>
            </p:nvSpPr>
            <p:spPr>
              <a:xfrm>
                <a:off x="8789787" y="5961183"/>
                <a:ext cx="920725" cy="529718"/>
              </a:xfrm>
              <a:custGeom>
                <a:avLst/>
                <a:gdLst>
                  <a:gd name="connsiteX0" fmla="*/ 0 w 748014"/>
                  <a:gd name="connsiteY0" fmla="*/ 430354 h 430353"/>
                  <a:gd name="connsiteX1" fmla="*/ 748015 w 748014"/>
                  <a:gd name="connsiteY1" fmla="*/ 0 h 430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48014" h="430353">
                    <a:moveTo>
                      <a:pt x="0" y="430354"/>
                    </a:moveTo>
                    <a:cubicBezTo>
                      <a:pt x="0" y="430354"/>
                      <a:pt x="513793" y="234327"/>
                      <a:pt x="748015" y="0"/>
                    </a:cubicBezTo>
                  </a:path>
                </a:pathLst>
              </a:custGeom>
              <a:noFill/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任意多边形 26">
                <a:extLst>
                  <a:ext uri="{FF2B5EF4-FFF2-40B4-BE49-F238E27FC236}">
                    <a16:creationId xmlns:a16="http://schemas.microsoft.com/office/drawing/2014/main" id="{86791B8E-9FAB-CB4E-9F72-D841726BD4B4}"/>
                  </a:ext>
                </a:extLst>
              </p:cNvPr>
              <p:cNvSpPr/>
              <p:nvPr/>
            </p:nvSpPr>
            <p:spPr>
              <a:xfrm>
                <a:off x="8822943" y="6407624"/>
                <a:ext cx="11268" cy="63850"/>
              </a:xfrm>
              <a:custGeom>
                <a:avLst/>
                <a:gdLst>
                  <a:gd name="connsiteX0" fmla="*/ 9154 w 9154"/>
                  <a:gd name="connsiteY0" fmla="*/ 51874 h 51873"/>
                  <a:gd name="connsiteX1" fmla="*/ 0 w 9154"/>
                  <a:gd name="connsiteY1" fmla="*/ 0 h 5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54" h="51873">
                    <a:moveTo>
                      <a:pt x="9154" y="51874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任意多边形 27">
                <a:extLst>
                  <a:ext uri="{FF2B5EF4-FFF2-40B4-BE49-F238E27FC236}">
                    <a16:creationId xmlns:a16="http://schemas.microsoft.com/office/drawing/2014/main" id="{1E5A0B02-7F28-E740-8A89-74496BDFDD4E}"/>
                  </a:ext>
                </a:extLst>
              </p:cNvPr>
              <p:cNvSpPr/>
              <p:nvPr/>
            </p:nvSpPr>
            <p:spPr>
              <a:xfrm>
                <a:off x="8890421" y="6380296"/>
                <a:ext cx="11268" cy="63721"/>
              </a:xfrm>
              <a:custGeom>
                <a:avLst/>
                <a:gdLst>
                  <a:gd name="connsiteX0" fmla="*/ 9154 w 9154"/>
                  <a:gd name="connsiteY0" fmla="*/ 51769 h 51768"/>
                  <a:gd name="connsiteX1" fmla="*/ 0 w 9154"/>
                  <a:gd name="connsiteY1" fmla="*/ 0 h 5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54" h="51768">
                    <a:moveTo>
                      <a:pt x="9154" y="51769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任意多边形 28">
                <a:extLst>
                  <a:ext uri="{FF2B5EF4-FFF2-40B4-BE49-F238E27FC236}">
                    <a16:creationId xmlns:a16="http://schemas.microsoft.com/office/drawing/2014/main" id="{493D1ED5-F355-7148-81A9-745CF900E0CB}"/>
                  </a:ext>
                </a:extLst>
              </p:cNvPr>
              <p:cNvSpPr/>
              <p:nvPr/>
            </p:nvSpPr>
            <p:spPr>
              <a:xfrm>
                <a:off x="8786403" y="5381083"/>
                <a:ext cx="89641" cy="1071741"/>
              </a:xfrm>
              <a:custGeom>
                <a:avLst/>
                <a:gdLst>
                  <a:gd name="connsiteX0" fmla="*/ 72826 w 72826"/>
                  <a:gd name="connsiteY0" fmla="*/ 870702 h 870702"/>
                  <a:gd name="connsiteX1" fmla="*/ 18006 w 72826"/>
                  <a:gd name="connsiteY1" fmla="*/ 0 h 87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826" h="870702">
                    <a:moveTo>
                      <a:pt x="72826" y="870702"/>
                    </a:moveTo>
                    <a:cubicBezTo>
                      <a:pt x="72826" y="870702"/>
                      <a:pt x="-43653" y="225067"/>
                      <a:pt x="18006" y="0"/>
                    </a:cubicBezTo>
                  </a:path>
                </a:pathLst>
              </a:custGeom>
              <a:noFill/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任意多边形 29">
                <a:extLst>
                  <a:ext uri="{FF2B5EF4-FFF2-40B4-BE49-F238E27FC236}">
                    <a16:creationId xmlns:a16="http://schemas.microsoft.com/office/drawing/2014/main" id="{BCFE5C7D-1953-AB4A-B5E5-D6B199A9AC5E}"/>
                  </a:ext>
                </a:extLst>
              </p:cNvPr>
              <p:cNvSpPr/>
              <p:nvPr/>
            </p:nvSpPr>
            <p:spPr>
              <a:xfrm>
                <a:off x="8951552" y="6354781"/>
                <a:ext cx="17614" cy="56856"/>
              </a:xfrm>
              <a:custGeom>
                <a:avLst/>
                <a:gdLst>
                  <a:gd name="connsiteX0" fmla="*/ 14310 w 14310"/>
                  <a:gd name="connsiteY0" fmla="*/ 46192 h 46191"/>
                  <a:gd name="connsiteX1" fmla="*/ 0 w 14310"/>
                  <a:gd name="connsiteY1" fmla="*/ 0 h 46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310" h="46191">
                    <a:moveTo>
                      <a:pt x="14310" y="46192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任意多边形 30">
                <a:extLst>
                  <a:ext uri="{FF2B5EF4-FFF2-40B4-BE49-F238E27FC236}">
                    <a16:creationId xmlns:a16="http://schemas.microsoft.com/office/drawing/2014/main" id="{6A147A07-D82D-CB45-88CC-FF520F144B65}"/>
                  </a:ext>
                </a:extLst>
              </p:cNvPr>
              <p:cNvSpPr/>
              <p:nvPr/>
            </p:nvSpPr>
            <p:spPr>
              <a:xfrm>
                <a:off x="9019288" y="6323828"/>
                <a:ext cx="17225" cy="57893"/>
              </a:xfrm>
              <a:custGeom>
                <a:avLst/>
                <a:gdLst>
                  <a:gd name="connsiteX0" fmla="*/ 0 w 13994"/>
                  <a:gd name="connsiteY0" fmla="*/ 0 h 47033"/>
                  <a:gd name="connsiteX1" fmla="*/ 13994 w 13994"/>
                  <a:gd name="connsiteY1" fmla="*/ 47034 h 47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994" h="47033">
                    <a:moveTo>
                      <a:pt x="0" y="0"/>
                    </a:moveTo>
                    <a:lnTo>
                      <a:pt x="13994" y="47034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任意多边形 31">
                <a:extLst>
                  <a:ext uri="{FF2B5EF4-FFF2-40B4-BE49-F238E27FC236}">
                    <a16:creationId xmlns:a16="http://schemas.microsoft.com/office/drawing/2014/main" id="{6A7998E0-CC25-454F-9F46-0CA40F78A57D}"/>
                  </a:ext>
                </a:extLst>
              </p:cNvPr>
              <p:cNvSpPr/>
              <p:nvPr/>
            </p:nvSpPr>
            <p:spPr>
              <a:xfrm>
                <a:off x="9084694" y="6295981"/>
                <a:ext cx="19297" cy="55821"/>
              </a:xfrm>
              <a:custGeom>
                <a:avLst/>
                <a:gdLst>
                  <a:gd name="connsiteX0" fmla="*/ 15678 w 15677"/>
                  <a:gd name="connsiteY0" fmla="*/ 45350 h 45350"/>
                  <a:gd name="connsiteX1" fmla="*/ 0 w 15677"/>
                  <a:gd name="connsiteY1" fmla="*/ 0 h 4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77" h="45350">
                    <a:moveTo>
                      <a:pt x="15678" y="45350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任意多边形 32">
                <a:extLst>
                  <a:ext uri="{FF2B5EF4-FFF2-40B4-BE49-F238E27FC236}">
                    <a16:creationId xmlns:a16="http://schemas.microsoft.com/office/drawing/2014/main" id="{839634BC-73A1-4B4F-B5F6-0778C97F6C0E}"/>
                  </a:ext>
                </a:extLst>
              </p:cNvPr>
              <p:cNvSpPr/>
              <p:nvPr/>
            </p:nvSpPr>
            <p:spPr>
              <a:xfrm>
                <a:off x="9151395" y="6260105"/>
                <a:ext cx="18262" cy="56727"/>
              </a:xfrm>
              <a:custGeom>
                <a:avLst/>
                <a:gdLst>
                  <a:gd name="connsiteX0" fmla="*/ 14836 w 14836"/>
                  <a:gd name="connsiteY0" fmla="*/ 46087 h 46086"/>
                  <a:gd name="connsiteX1" fmla="*/ 0 w 14836"/>
                  <a:gd name="connsiteY1" fmla="*/ 0 h 46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836" h="46086">
                    <a:moveTo>
                      <a:pt x="14836" y="46087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任意多边形 33">
                <a:extLst>
                  <a:ext uri="{FF2B5EF4-FFF2-40B4-BE49-F238E27FC236}">
                    <a16:creationId xmlns:a16="http://schemas.microsoft.com/office/drawing/2014/main" id="{FE906ED4-EE2E-D648-A274-4B43B7DEF3DF}"/>
                  </a:ext>
                </a:extLst>
              </p:cNvPr>
              <p:cNvSpPr/>
              <p:nvPr/>
            </p:nvSpPr>
            <p:spPr>
              <a:xfrm>
                <a:off x="9213562" y="6225136"/>
                <a:ext cx="23441" cy="57893"/>
              </a:xfrm>
              <a:custGeom>
                <a:avLst/>
                <a:gdLst>
                  <a:gd name="connsiteX0" fmla="*/ 19045 w 19044"/>
                  <a:gd name="connsiteY0" fmla="*/ 47034 h 47033"/>
                  <a:gd name="connsiteX1" fmla="*/ 0 w 19044"/>
                  <a:gd name="connsiteY1" fmla="*/ 0 h 47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044" h="47033">
                    <a:moveTo>
                      <a:pt x="19045" y="47034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任意多边形 34">
                <a:extLst>
                  <a:ext uri="{FF2B5EF4-FFF2-40B4-BE49-F238E27FC236}">
                    <a16:creationId xmlns:a16="http://schemas.microsoft.com/office/drawing/2014/main" id="{BBA1B3DE-D783-8E4C-BF32-5F9935542AEB}"/>
                  </a:ext>
                </a:extLst>
              </p:cNvPr>
              <p:cNvSpPr/>
              <p:nvPr/>
            </p:nvSpPr>
            <p:spPr>
              <a:xfrm>
                <a:off x="9284406" y="6191204"/>
                <a:ext cx="18131" cy="56987"/>
              </a:xfrm>
              <a:custGeom>
                <a:avLst/>
                <a:gdLst>
                  <a:gd name="connsiteX0" fmla="*/ 14731 w 14730"/>
                  <a:gd name="connsiteY0" fmla="*/ 46297 h 46297"/>
                  <a:gd name="connsiteX1" fmla="*/ 0 w 14730"/>
                  <a:gd name="connsiteY1" fmla="*/ 0 h 4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730" h="46297">
                    <a:moveTo>
                      <a:pt x="14731" y="46297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任意多边形 35">
                <a:extLst>
                  <a:ext uri="{FF2B5EF4-FFF2-40B4-BE49-F238E27FC236}">
                    <a16:creationId xmlns:a16="http://schemas.microsoft.com/office/drawing/2014/main" id="{4B90B7CE-2988-9A49-BBCB-E7EE360A59A7}"/>
                  </a:ext>
                </a:extLst>
              </p:cNvPr>
              <p:cNvSpPr/>
              <p:nvPr/>
            </p:nvSpPr>
            <p:spPr>
              <a:xfrm>
                <a:off x="9350589" y="6155587"/>
                <a:ext cx="17484" cy="57505"/>
              </a:xfrm>
              <a:custGeom>
                <a:avLst/>
                <a:gdLst>
                  <a:gd name="connsiteX0" fmla="*/ 14205 w 14204"/>
                  <a:gd name="connsiteY0" fmla="*/ 46718 h 46718"/>
                  <a:gd name="connsiteX1" fmla="*/ 0 w 14204"/>
                  <a:gd name="connsiteY1" fmla="*/ 0 h 46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04" h="46718">
                    <a:moveTo>
                      <a:pt x="14205" y="46718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任意多边形 36">
                <a:extLst>
                  <a:ext uri="{FF2B5EF4-FFF2-40B4-BE49-F238E27FC236}">
                    <a16:creationId xmlns:a16="http://schemas.microsoft.com/office/drawing/2014/main" id="{F149EC8A-6544-3448-A6BF-97838C8D1462}"/>
                  </a:ext>
                </a:extLst>
              </p:cNvPr>
              <p:cNvSpPr/>
              <p:nvPr/>
            </p:nvSpPr>
            <p:spPr>
              <a:xfrm>
                <a:off x="9412498" y="6114530"/>
                <a:ext cx="21240" cy="53748"/>
              </a:xfrm>
              <a:custGeom>
                <a:avLst/>
                <a:gdLst>
                  <a:gd name="connsiteX0" fmla="*/ 17256 w 17256"/>
                  <a:gd name="connsiteY0" fmla="*/ 43667 h 43666"/>
                  <a:gd name="connsiteX1" fmla="*/ 0 w 17256"/>
                  <a:gd name="connsiteY1" fmla="*/ 0 h 43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256" h="43666">
                    <a:moveTo>
                      <a:pt x="17256" y="43667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任意多边形 37">
                <a:extLst>
                  <a:ext uri="{FF2B5EF4-FFF2-40B4-BE49-F238E27FC236}">
                    <a16:creationId xmlns:a16="http://schemas.microsoft.com/office/drawing/2014/main" id="{F081D898-37E0-6B43-B442-67677C734E69}"/>
                  </a:ext>
                </a:extLst>
              </p:cNvPr>
              <p:cNvSpPr/>
              <p:nvPr/>
            </p:nvSpPr>
            <p:spPr>
              <a:xfrm>
                <a:off x="9475184" y="6072308"/>
                <a:ext cx="24737" cy="55303"/>
              </a:xfrm>
              <a:custGeom>
                <a:avLst/>
                <a:gdLst>
                  <a:gd name="connsiteX0" fmla="*/ 20097 w 20097"/>
                  <a:gd name="connsiteY0" fmla="*/ 44929 h 44929"/>
                  <a:gd name="connsiteX1" fmla="*/ 0 w 20097"/>
                  <a:gd name="connsiteY1" fmla="*/ 0 h 44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97" h="44929">
                    <a:moveTo>
                      <a:pt x="20097" y="44929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" name="任意多边形 38">
                <a:extLst>
                  <a:ext uri="{FF2B5EF4-FFF2-40B4-BE49-F238E27FC236}">
                    <a16:creationId xmlns:a16="http://schemas.microsoft.com/office/drawing/2014/main" id="{0E18618D-864E-5342-8FD5-44F713F09A64}"/>
                  </a:ext>
                </a:extLst>
              </p:cNvPr>
              <p:cNvSpPr/>
              <p:nvPr/>
            </p:nvSpPr>
            <p:spPr>
              <a:xfrm>
                <a:off x="9542402" y="6024129"/>
                <a:ext cx="22275" cy="58282"/>
              </a:xfrm>
              <a:custGeom>
                <a:avLst/>
                <a:gdLst>
                  <a:gd name="connsiteX0" fmla="*/ 18098 w 18097"/>
                  <a:gd name="connsiteY0" fmla="*/ 47349 h 47349"/>
                  <a:gd name="connsiteX1" fmla="*/ 0 w 18097"/>
                  <a:gd name="connsiteY1" fmla="*/ 0 h 47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97" h="47349">
                    <a:moveTo>
                      <a:pt x="18098" y="47349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" name="任意多边形 39">
                <a:extLst>
                  <a:ext uri="{FF2B5EF4-FFF2-40B4-BE49-F238E27FC236}">
                    <a16:creationId xmlns:a16="http://schemas.microsoft.com/office/drawing/2014/main" id="{A84C44AD-F3BE-E94C-82FC-DCE246DE5939}"/>
                  </a:ext>
                </a:extLst>
              </p:cNvPr>
              <p:cNvSpPr/>
              <p:nvPr/>
            </p:nvSpPr>
            <p:spPr>
              <a:xfrm>
                <a:off x="9604440" y="5977762"/>
                <a:ext cx="30953" cy="48827"/>
              </a:xfrm>
              <a:custGeom>
                <a:avLst/>
                <a:gdLst>
                  <a:gd name="connsiteX0" fmla="*/ 25148 w 25147"/>
                  <a:gd name="connsiteY0" fmla="*/ 39668 h 39668"/>
                  <a:gd name="connsiteX1" fmla="*/ 0 w 25147"/>
                  <a:gd name="connsiteY1" fmla="*/ 0 h 39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147" h="39668">
                    <a:moveTo>
                      <a:pt x="25148" y="39668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" name="任意多边形 40">
                <a:extLst>
                  <a:ext uri="{FF2B5EF4-FFF2-40B4-BE49-F238E27FC236}">
                    <a16:creationId xmlns:a16="http://schemas.microsoft.com/office/drawing/2014/main" id="{3FA8A401-9E3D-5448-AA57-06A51EA81597}"/>
                  </a:ext>
                </a:extLst>
              </p:cNvPr>
              <p:cNvSpPr/>
              <p:nvPr/>
            </p:nvSpPr>
            <p:spPr>
              <a:xfrm>
                <a:off x="9672695" y="5926602"/>
                <a:ext cx="17743" cy="51158"/>
              </a:xfrm>
              <a:custGeom>
                <a:avLst/>
                <a:gdLst>
                  <a:gd name="connsiteX0" fmla="*/ 14415 w 14415"/>
                  <a:gd name="connsiteY0" fmla="*/ 41562 h 41562"/>
                  <a:gd name="connsiteX1" fmla="*/ 0 w 14415"/>
                  <a:gd name="connsiteY1" fmla="*/ 0 h 41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415" h="41562">
                    <a:moveTo>
                      <a:pt x="14415" y="41562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" name="任意多边形 41">
                <a:extLst>
                  <a:ext uri="{FF2B5EF4-FFF2-40B4-BE49-F238E27FC236}">
                    <a16:creationId xmlns:a16="http://schemas.microsoft.com/office/drawing/2014/main" id="{8D0EC8B3-7FB0-E348-B58F-BAED38277F4D}"/>
                  </a:ext>
                </a:extLst>
              </p:cNvPr>
              <p:cNvSpPr/>
              <p:nvPr/>
            </p:nvSpPr>
            <p:spPr>
              <a:xfrm>
                <a:off x="8912827" y="4873383"/>
                <a:ext cx="302936" cy="27456"/>
              </a:xfrm>
              <a:custGeom>
                <a:avLst/>
                <a:gdLst>
                  <a:gd name="connsiteX0" fmla="*/ 0 w 246111"/>
                  <a:gd name="connsiteY0" fmla="*/ 0 h 22306"/>
                  <a:gd name="connsiteX1" fmla="*/ 246112 w 246111"/>
                  <a:gd name="connsiteY1" fmla="*/ 22307 h 22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6111" h="22306">
                    <a:moveTo>
                      <a:pt x="0" y="0"/>
                    </a:moveTo>
                    <a:lnTo>
                      <a:pt x="246112" y="22307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5" name="任意多边形 42">
                <a:extLst>
                  <a:ext uri="{FF2B5EF4-FFF2-40B4-BE49-F238E27FC236}">
                    <a16:creationId xmlns:a16="http://schemas.microsoft.com/office/drawing/2014/main" id="{53E4FA95-4B80-BA4A-9AF4-3EB54A52983E}"/>
                  </a:ext>
                </a:extLst>
              </p:cNvPr>
              <p:cNvSpPr/>
              <p:nvPr/>
            </p:nvSpPr>
            <p:spPr>
              <a:xfrm>
                <a:off x="8923189" y="4953941"/>
                <a:ext cx="292575" cy="20110"/>
              </a:xfrm>
              <a:custGeom>
                <a:avLst/>
                <a:gdLst>
                  <a:gd name="connsiteX0" fmla="*/ 0 w 237693"/>
                  <a:gd name="connsiteY0" fmla="*/ 0 h 16338"/>
                  <a:gd name="connsiteX1" fmla="*/ 237694 w 237693"/>
                  <a:gd name="connsiteY1" fmla="*/ 10101 h 16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693" h="16338">
                    <a:moveTo>
                      <a:pt x="0" y="0"/>
                    </a:moveTo>
                    <a:cubicBezTo>
                      <a:pt x="0" y="0"/>
                      <a:pt x="114691" y="28620"/>
                      <a:pt x="237694" y="10101"/>
                    </a:cubicBezTo>
                  </a:path>
                </a:pathLst>
              </a:custGeom>
              <a:noFill/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任意多边形 43">
                <a:extLst>
                  <a:ext uri="{FF2B5EF4-FFF2-40B4-BE49-F238E27FC236}">
                    <a16:creationId xmlns:a16="http://schemas.microsoft.com/office/drawing/2014/main" id="{27775FF8-4C5C-A843-AE48-C98CFEBA2812}"/>
                  </a:ext>
                </a:extLst>
              </p:cNvPr>
              <p:cNvSpPr/>
              <p:nvPr/>
            </p:nvSpPr>
            <p:spPr>
              <a:xfrm>
                <a:off x="8936010" y="4875714"/>
                <a:ext cx="2461" cy="36523"/>
              </a:xfrm>
              <a:custGeom>
                <a:avLst/>
                <a:gdLst>
                  <a:gd name="connsiteX0" fmla="*/ 1999 w 1999"/>
                  <a:gd name="connsiteY0" fmla="*/ 0 h 29672"/>
                  <a:gd name="connsiteX1" fmla="*/ 0 w 1999"/>
                  <a:gd name="connsiteY1" fmla="*/ 29672 h 29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9" h="29672">
                    <a:moveTo>
                      <a:pt x="1999" y="0"/>
                    </a:moveTo>
                    <a:lnTo>
                      <a:pt x="0" y="29672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任意多边形 44">
                <a:extLst>
                  <a:ext uri="{FF2B5EF4-FFF2-40B4-BE49-F238E27FC236}">
                    <a16:creationId xmlns:a16="http://schemas.microsoft.com/office/drawing/2014/main" id="{98B169A9-13AC-5947-9BB2-949A095808FA}"/>
                  </a:ext>
                </a:extLst>
              </p:cNvPr>
              <p:cNvSpPr/>
              <p:nvPr/>
            </p:nvSpPr>
            <p:spPr>
              <a:xfrm>
                <a:off x="8980046" y="4881412"/>
                <a:ext cx="2461" cy="36523"/>
              </a:xfrm>
              <a:custGeom>
                <a:avLst/>
                <a:gdLst>
                  <a:gd name="connsiteX0" fmla="*/ 1999 w 1999"/>
                  <a:gd name="connsiteY0" fmla="*/ 0 h 29672"/>
                  <a:gd name="connsiteX1" fmla="*/ 0 w 1999"/>
                  <a:gd name="connsiteY1" fmla="*/ 29672 h 29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9" h="29672">
                    <a:moveTo>
                      <a:pt x="1999" y="0"/>
                    </a:moveTo>
                    <a:lnTo>
                      <a:pt x="0" y="29672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" name="任意多边形 45">
                <a:extLst>
                  <a:ext uri="{FF2B5EF4-FFF2-40B4-BE49-F238E27FC236}">
                    <a16:creationId xmlns:a16="http://schemas.microsoft.com/office/drawing/2014/main" id="{4AB9B15F-6439-8D47-A149-283ED5BCF0C9}"/>
                  </a:ext>
                </a:extLst>
              </p:cNvPr>
              <p:cNvSpPr/>
              <p:nvPr/>
            </p:nvSpPr>
            <p:spPr>
              <a:xfrm>
                <a:off x="9024081" y="4887111"/>
                <a:ext cx="2330" cy="36523"/>
              </a:xfrm>
              <a:custGeom>
                <a:avLst/>
                <a:gdLst>
                  <a:gd name="connsiteX0" fmla="*/ 1894 w 1893"/>
                  <a:gd name="connsiteY0" fmla="*/ 0 h 29672"/>
                  <a:gd name="connsiteX1" fmla="*/ 0 w 1893"/>
                  <a:gd name="connsiteY1" fmla="*/ 29672 h 29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93" h="29672">
                    <a:moveTo>
                      <a:pt x="1894" y="0"/>
                    </a:moveTo>
                    <a:lnTo>
                      <a:pt x="0" y="29672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" name="任意多边形 46">
                <a:extLst>
                  <a:ext uri="{FF2B5EF4-FFF2-40B4-BE49-F238E27FC236}">
                    <a16:creationId xmlns:a16="http://schemas.microsoft.com/office/drawing/2014/main" id="{7C7B87E5-860A-9149-A7FD-1562A43150D2}"/>
                  </a:ext>
                </a:extLst>
              </p:cNvPr>
              <p:cNvSpPr/>
              <p:nvPr/>
            </p:nvSpPr>
            <p:spPr>
              <a:xfrm>
                <a:off x="9070448" y="4889572"/>
                <a:ext cx="2461" cy="36394"/>
              </a:xfrm>
              <a:custGeom>
                <a:avLst/>
                <a:gdLst>
                  <a:gd name="connsiteX0" fmla="*/ 1999 w 1999"/>
                  <a:gd name="connsiteY0" fmla="*/ 0 h 29567"/>
                  <a:gd name="connsiteX1" fmla="*/ 0 w 1999"/>
                  <a:gd name="connsiteY1" fmla="*/ 29567 h 29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9" h="29567">
                    <a:moveTo>
                      <a:pt x="1999" y="0"/>
                    </a:moveTo>
                    <a:lnTo>
                      <a:pt x="0" y="29567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0" name="任意多边形 47">
                <a:extLst>
                  <a:ext uri="{FF2B5EF4-FFF2-40B4-BE49-F238E27FC236}">
                    <a16:creationId xmlns:a16="http://schemas.microsoft.com/office/drawing/2014/main" id="{79783021-418A-D54D-A7C8-C0A712019267}"/>
                  </a:ext>
                </a:extLst>
              </p:cNvPr>
              <p:cNvSpPr/>
              <p:nvPr/>
            </p:nvSpPr>
            <p:spPr>
              <a:xfrm>
                <a:off x="9114483" y="4891774"/>
                <a:ext cx="2461" cy="36523"/>
              </a:xfrm>
              <a:custGeom>
                <a:avLst/>
                <a:gdLst>
                  <a:gd name="connsiteX0" fmla="*/ 1999 w 1999"/>
                  <a:gd name="connsiteY0" fmla="*/ 0 h 29672"/>
                  <a:gd name="connsiteX1" fmla="*/ 0 w 1999"/>
                  <a:gd name="connsiteY1" fmla="*/ 29672 h 29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9" h="29672">
                    <a:moveTo>
                      <a:pt x="1999" y="0"/>
                    </a:moveTo>
                    <a:lnTo>
                      <a:pt x="0" y="29672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1" name="任意多边形 48">
                <a:extLst>
                  <a:ext uri="{FF2B5EF4-FFF2-40B4-BE49-F238E27FC236}">
                    <a16:creationId xmlns:a16="http://schemas.microsoft.com/office/drawing/2014/main" id="{B141C57D-5351-F14A-BE45-06662A2B6A88}"/>
                  </a:ext>
                </a:extLst>
              </p:cNvPr>
              <p:cNvSpPr/>
              <p:nvPr/>
            </p:nvSpPr>
            <p:spPr>
              <a:xfrm>
                <a:off x="9156058" y="4896695"/>
                <a:ext cx="2461" cy="36523"/>
              </a:xfrm>
              <a:custGeom>
                <a:avLst/>
                <a:gdLst>
                  <a:gd name="connsiteX0" fmla="*/ 1999 w 1999"/>
                  <a:gd name="connsiteY0" fmla="*/ 0 h 29672"/>
                  <a:gd name="connsiteX1" fmla="*/ 0 w 1999"/>
                  <a:gd name="connsiteY1" fmla="*/ 29672 h 29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9" h="29672">
                    <a:moveTo>
                      <a:pt x="1999" y="0"/>
                    </a:moveTo>
                    <a:lnTo>
                      <a:pt x="0" y="29672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2" name="任意多边形 49">
                <a:extLst>
                  <a:ext uri="{FF2B5EF4-FFF2-40B4-BE49-F238E27FC236}">
                    <a16:creationId xmlns:a16="http://schemas.microsoft.com/office/drawing/2014/main" id="{0616D959-0102-7F4D-B2E4-0C41BE5D04F5}"/>
                  </a:ext>
                </a:extLst>
              </p:cNvPr>
              <p:cNvSpPr/>
              <p:nvPr/>
            </p:nvSpPr>
            <p:spPr>
              <a:xfrm>
                <a:off x="9200480" y="4899674"/>
                <a:ext cx="2461" cy="36523"/>
              </a:xfrm>
              <a:custGeom>
                <a:avLst/>
                <a:gdLst>
                  <a:gd name="connsiteX0" fmla="*/ 1999 w 1999"/>
                  <a:gd name="connsiteY0" fmla="*/ 0 h 29672"/>
                  <a:gd name="connsiteX1" fmla="*/ 0 w 1999"/>
                  <a:gd name="connsiteY1" fmla="*/ 29672 h 29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9" h="29672">
                    <a:moveTo>
                      <a:pt x="1999" y="0"/>
                    </a:moveTo>
                    <a:lnTo>
                      <a:pt x="0" y="29672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86AEC229-ABFB-2849-9B6B-5CE703DD3E25}"/>
                  </a:ext>
                </a:extLst>
              </p:cNvPr>
              <p:cNvGrpSpPr/>
              <p:nvPr/>
            </p:nvGrpSpPr>
            <p:grpSpPr>
              <a:xfrm>
                <a:off x="10331931" y="6174239"/>
                <a:ext cx="641750" cy="643304"/>
                <a:chOff x="14198456" y="5195558"/>
                <a:chExt cx="521369" cy="522632"/>
              </a:xfrm>
            </p:grpSpPr>
            <p:sp>
              <p:nvSpPr>
                <p:cNvPr id="88" name="任意多边形 85">
                  <a:extLst>
                    <a:ext uri="{FF2B5EF4-FFF2-40B4-BE49-F238E27FC236}">
                      <a16:creationId xmlns:a16="http://schemas.microsoft.com/office/drawing/2014/main" id="{A2ACA7DE-AEE2-1448-9FE4-E2B01C75F759}"/>
                    </a:ext>
                  </a:extLst>
                </p:cNvPr>
                <p:cNvSpPr/>
                <p:nvPr/>
              </p:nvSpPr>
              <p:spPr>
                <a:xfrm>
                  <a:off x="14303150" y="5665895"/>
                  <a:ext cx="416674" cy="52294"/>
                </a:xfrm>
                <a:custGeom>
                  <a:avLst/>
                  <a:gdLst>
                    <a:gd name="connsiteX0" fmla="*/ 0 w 416674"/>
                    <a:gd name="connsiteY0" fmla="*/ 43982 h 52294"/>
                    <a:gd name="connsiteX1" fmla="*/ 0 w 416674"/>
                    <a:gd name="connsiteY1" fmla="*/ 20729 h 52294"/>
                    <a:gd name="connsiteX2" fmla="*/ 378164 w 416674"/>
                    <a:gd name="connsiteY2" fmla="*/ 20729 h 52294"/>
                    <a:gd name="connsiteX3" fmla="*/ 414044 w 416674"/>
                    <a:gd name="connsiteY3" fmla="*/ 421 h 52294"/>
                    <a:gd name="connsiteX4" fmla="*/ 416675 w 416674"/>
                    <a:gd name="connsiteY4" fmla="*/ 0 h 52294"/>
                    <a:gd name="connsiteX5" fmla="*/ 416675 w 416674"/>
                    <a:gd name="connsiteY5" fmla="*/ 37353 h 52294"/>
                    <a:gd name="connsiteX6" fmla="*/ 415202 w 416674"/>
                    <a:gd name="connsiteY6" fmla="*/ 41141 h 52294"/>
                    <a:gd name="connsiteX7" fmla="*/ 414254 w 416674"/>
                    <a:gd name="connsiteY7" fmla="*/ 42088 h 52294"/>
                    <a:gd name="connsiteX8" fmla="*/ 390790 w 416674"/>
                    <a:gd name="connsiteY8" fmla="*/ 52295 h 52294"/>
                    <a:gd name="connsiteX9" fmla="*/ 8207 w 416674"/>
                    <a:gd name="connsiteY9" fmla="*/ 52295 h 52294"/>
                    <a:gd name="connsiteX10" fmla="*/ 0 w 416674"/>
                    <a:gd name="connsiteY10" fmla="*/ 43982 h 52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16674" h="52294">
                      <a:moveTo>
                        <a:pt x="0" y="43982"/>
                      </a:moveTo>
                      <a:lnTo>
                        <a:pt x="0" y="20729"/>
                      </a:lnTo>
                      <a:lnTo>
                        <a:pt x="378164" y="20729"/>
                      </a:lnTo>
                      <a:cubicBezTo>
                        <a:pt x="392895" y="20729"/>
                        <a:pt x="406468" y="13047"/>
                        <a:pt x="414044" y="421"/>
                      </a:cubicBezTo>
                      <a:lnTo>
                        <a:pt x="416675" y="0"/>
                      </a:lnTo>
                      <a:lnTo>
                        <a:pt x="416675" y="37353"/>
                      </a:lnTo>
                      <a:cubicBezTo>
                        <a:pt x="416675" y="38721"/>
                        <a:pt x="416148" y="40089"/>
                        <a:pt x="415202" y="41141"/>
                      </a:cubicBezTo>
                      <a:lnTo>
                        <a:pt x="414254" y="42088"/>
                      </a:lnTo>
                      <a:cubicBezTo>
                        <a:pt x="408152" y="48612"/>
                        <a:pt x="399734" y="52295"/>
                        <a:pt x="390790" y="52295"/>
                      </a:cubicBezTo>
                      <a:lnTo>
                        <a:pt x="8207" y="52295"/>
                      </a:lnTo>
                      <a:cubicBezTo>
                        <a:pt x="3683" y="52189"/>
                        <a:pt x="0" y="48507"/>
                        <a:pt x="0" y="43982"/>
                      </a:cubicBezTo>
                      <a:close/>
                    </a:path>
                  </a:pathLst>
                </a:custGeom>
                <a:solidFill>
                  <a:srgbClr val="3E49E1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" name="任意多边形 86">
                  <a:extLst>
                    <a:ext uri="{FF2B5EF4-FFF2-40B4-BE49-F238E27FC236}">
                      <a16:creationId xmlns:a16="http://schemas.microsoft.com/office/drawing/2014/main" id="{455310EB-84A4-F148-A980-10534C6B924F}"/>
                    </a:ext>
                  </a:extLst>
                </p:cNvPr>
                <p:cNvSpPr/>
                <p:nvPr/>
              </p:nvSpPr>
              <p:spPr>
                <a:xfrm>
                  <a:off x="14198456" y="5195558"/>
                  <a:ext cx="509794" cy="482858"/>
                </a:xfrm>
                <a:custGeom>
                  <a:avLst/>
                  <a:gdLst>
                    <a:gd name="connsiteX0" fmla="*/ 0 w 509794"/>
                    <a:gd name="connsiteY0" fmla="*/ 88701 h 482858"/>
                    <a:gd name="connsiteX1" fmla="*/ 115638 w 509794"/>
                    <a:gd name="connsiteY1" fmla="*/ 381636 h 482858"/>
                    <a:gd name="connsiteX2" fmla="*/ 125528 w 509794"/>
                    <a:gd name="connsiteY2" fmla="*/ 482859 h 482858"/>
                    <a:gd name="connsiteX3" fmla="*/ 492223 w 509794"/>
                    <a:gd name="connsiteY3" fmla="*/ 482859 h 482858"/>
                    <a:gd name="connsiteX4" fmla="*/ 509795 w 509794"/>
                    <a:gd name="connsiteY4" fmla="*/ 465287 h 482858"/>
                    <a:gd name="connsiteX5" fmla="*/ 509795 w 509794"/>
                    <a:gd name="connsiteY5" fmla="*/ 465287 h 482858"/>
                    <a:gd name="connsiteX6" fmla="*/ 498536 w 509794"/>
                    <a:gd name="connsiteY6" fmla="*/ 448872 h 482858"/>
                    <a:gd name="connsiteX7" fmla="*/ 299353 w 509794"/>
                    <a:gd name="connsiteY7" fmla="*/ 340074 h 482858"/>
                    <a:gd name="connsiteX8" fmla="*/ 172983 w 509794"/>
                    <a:gd name="connsiteY8" fmla="*/ 0 h 482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09794" h="482858">
                      <a:moveTo>
                        <a:pt x="0" y="88701"/>
                      </a:moveTo>
                      <a:lnTo>
                        <a:pt x="115638" y="381636"/>
                      </a:lnTo>
                      <a:lnTo>
                        <a:pt x="125528" y="482859"/>
                      </a:lnTo>
                      <a:lnTo>
                        <a:pt x="492223" y="482859"/>
                      </a:lnTo>
                      <a:cubicBezTo>
                        <a:pt x="501903" y="482859"/>
                        <a:pt x="509795" y="474967"/>
                        <a:pt x="509795" y="465287"/>
                      </a:cubicBezTo>
                      <a:lnTo>
                        <a:pt x="509795" y="465287"/>
                      </a:lnTo>
                      <a:cubicBezTo>
                        <a:pt x="509795" y="458026"/>
                        <a:pt x="505376" y="451503"/>
                        <a:pt x="498536" y="448872"/>
                      </a:cubicBezTo>
                      <a:lnTo>
                        <a:pt x="299353" y="340074"/>
                      </a:lnTo>
                      <a:lnTo>
                        <a:pt x="172983" y="0"/>
                      </a:lnTo>
                    </a:path>
                  </a:pathLst>
                </a:custGeom>
                <a:solidFill>
                  <a:srgbClr val="FFA18D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" name="任意多边形 87">
                  <a:extLst>
                    <a:ext uri="{FF2B5EF4-FFF2-40B4-BE49-F238E27FC236}">
                      <a16:creationId xmlns:a16="http://schemas.microsoft.com/office/drawing/2014/main" id="{13D64F96-AB6B-6345-B662-7D907E185874}"/>
                    </a:ext>
                  </a:extLst>
                </p:cNvPr>
                <p:cNvSpPr/>
                <p:nvPr/>
              </p:nvSpPr>
              <p:spPr>
                <a:xfrm>
                  <a:off x="14303045" y="5535737"/>
                  <a:ext cx="416674" cy="150886"/>
                </a:xfrm>
                <a:custGeom>
                  <a:avLst/>
                  <a:gdLst>
                    <a:gd name="connsiteX0" fmla="*/ 194764 w 416674"/>
                    <a:gd name="connsiteY0" fmla="*/ 0 h 150886"/>
                    <a:gd name="connsiteX1" fmla="*/ 404258 w 416674"/>
                    <a:gd name="connsiteY1" fmla="*/ 108377 h 150886"/>
                    <a:gd name="connsiteX2" fmla="*/ 416674 w 416674"/>
                    <a:gd name="connsiteY2" fmla="*/ 128896 h 150886"/>
                    <a:gd name="connsiteX3" fmla="*/ 416674 w 416674"/>
                    <a:gd name="connsiteY3" fmla="*/ 128896 h 150886"/>
                    <a:gd name="connsiteX4" fmla="*/ 393421 w 416674"/>
                    <a:gd name="connsiteY4" fmla="*/ 150887 h 150886"/>
                    <a:gd name="connsiteX5" fmla="*/ 0 w 416674"/>
                    <a:gd name="connsiteY5" fmla="*/ 150887 h 150886"/>
                    <a:gd name="connsiteX6" fmla="*/ 11048 w 416674"/>
                    <a:gd name="connsiteY6" fmla="*/ 41457 h 150886"/>
                    <a:gd name="connsiteX7" fmla="*/ 194764 w 416674"/>
                    <a:gd name="connsiteY7" fmla="*/ 0 h 150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6674" h="150886">
                      <a:moveTo>
                        <a:pt x="194764" y="0"/>
                      </a:moveTo>
                      <a:lnTo>
                        <a:pt x="404258" y="108377"/>
                      </a:lnTo>
                      <a:cubicBezTo>
                        <a:pt x="411729" y="111639"/>
                        <a:pt x="416674" y="119846"/>
                        <a:pt x="416674" y="128896"/>
                      </a:cubicBezTo>
                      <a:lnTo>
                        <a:pt x="416674" y="128896"/>
                      </a:lnTo>
                      <a:cubicBezTo>
                        <a:pt x="416674" y="140996"/>
                        <a:pt x="404153" y="150887"/>
                        <a:pt x="393421" y="150887"/>
                      </a:cubicBezTo>
                      <a:lnTo>
                        <a:pt x="0" y="150887"/>
                      </a:lnTo>
                      <a:lnTo>
                        <a:pt x="11048" y="41457"/>
                      </a:lnTo>
                      <a:cubicBezTo>
                        <a:pt x="11153" y="41457"/>
                        <a:pt x="113112" y="45876"/>
                        <a:pt x="194764" y="0"/>
                      </a:cubicBezTo>
                      <a:close/>
                    </a:path>
                  </a:pathLst>
                </a:custGeom>
                <a:solidFill>
                  <a:srgbClr val="010101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" name="任意多边形 88">
                  <a:extLst>
                    <a:ext uri="{FF2B5EF4-FFF2-40B4-BE49-F238E27FC236}">
                      <a16:creationId xmlns:a16="http://schemas.microsoft.com/office/drawing/2014/main" id="{E9A27DC5-4E30-304A-A51F-844A1DB4C4A5}"/>
                    </a:ext>
                  </a:extLst>
                </p:cNvPr>
                <p:cNvSpPr/>
                <p:nvPr/>
              </p:nvSpPr>
              <p:spPr>
                <a:xfrm>
                  <a:off x="14543159" y="5565724"/>
                  <a:ext cx="25779" cy="42824"/>
                </a:xfrm>
                <a:custGeom>
                  <a:avLst/>
                  <a:gdLst>
                    <a:gd name="connsiteX0" fmla="*/ 25779 w 25779"/>
                    <a:gd name="connsiteY0" fmla="*/ 0 h 42824"/>
                    <a:gd name="connsiteX1" fmla="*/ 0 w 25779"/>
                    <a:gd name="connsiteY1" fmla="*/ 42825 h 42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779" h="42824">
                      <a:moveTo>
                        <a:pt x="25779" y="0"/>
                      </a:moveTo>
                      <a:cubicBezTo>
                        <a:pt x="15573" y="13153"/>
                        <a:pt x="6839" y="27568"/>
                        <a:pt x="0" y="42825"/>
                      </a:cubicBezTo>
                    </a:path>
                  </a:pathLst>
                </a:custGeom>
                <a:noFill/>
                <a:ln w="10519" cap="rnd">
                  <a:solidFill>
                    <a:srgbClr val="3E49E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" name="任意多边形 89">
                  <a:extLst>
                    <a:ext uri="{FF2B5EF4-FFF2-40B4-BE49-F238E27FC236}">
                      <a16:creationId xmlns:a16="http://schemas.microsoft.com/office/drawing/2014/main" id="{DB52DC3C-821D-ED4C-83DC-04604CEC41E6}"/>
                    </a:ext>
                  </a:extLst>
                </p:cNvPr>
                <p:cNvSpPr/>
                <p:nvPr/>
              </p:nvSpPr>
              <p:spPr>
                <a:xfrm>
                  <a:off x="14570517" y="5579508"/>
                  <a:ext cx="21254" cy="36406"/>
                </a:xfrm>
                <a:custGeom>
                  <a:avLst/>
                  <a:gdLst>
                    <a:gd name="connsiteX0" fmla="*/ 21255 w 21254"/>
                    <a:gd name="connsiteY0" fmla="*/ 0 h 36406"/>
                    <a:gd name="connsiteX1" fmla="*/ 0 w 21254"/>
                    <a:gd name="connsiteY1" fmla="*/ 36407 h 36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254" h="36406">
                      <a:moveTo>
                        <a:pt x="21255" y="0"/>
                      </a:moveTo>
                      <a:cubicBezTo>
                        <a:pt x="10627" y="14521"/>
                        <a:pt x="6418" y="22938"/>
                        <a:pt x="0" y="36407"/>
                      </a:cubicBezTo>
                    </a:path>
                  </a:pathLst>
                </a:custGeom>
                <a:noFill/>
                <a:ln w="10519" cap="rnd">
                  <a:solidFill>
                    <a:srgbClr val="3E49E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" name="任意多边形 90">
                  <a:extLst>
                    <a:ext uri="{FF2B5EF4-FFF2-40B4-BE49-F238E27FC236}">
                      <a16:creationId xmlns:a16="http://schemas.microsoft.com/office/drawing/2014/main" id="{21E52E9F-B511-824C-A1E6-DBC78CA3B4B0}"/>
                    </a:ext>
                  </a:extLst>
                </p:cNvPr>
                <p:cNvSpPr/>
                <p:nvPr/>
              </p:nvSpPr>
              <p:spPr>
                <a:xfrm>
                  <a:off x="14591771" y="5589610"/>
                  <a:ext cx="19255" cy="33460"/>
                </a:xfrm>
                <a:custGeom>
                  <a:avLst/>
                  <a:gdLst>
                    <a:gd name="connsiteX0" fmla="*/ 19255 w 19255"/>
                    <a:gd name="connsiteY0" fmla="*/ 0 h 33460"/>
                    <a:gd name="connsiteX1" fmla="*/ 0 w 19255"/>
                    <a:gd name="connsiteY1" fmla="*/ 33460 h 33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255" h="33460">
                      <a:moveTo>
                        <a:pt x="19255" y="0"/>
                      </a:moveTo>
                      <a:cubicBezTo>
                        <a:pt x="12100" y="9575"/>
                        <a:pt x="5577" y="22833"/>
                        <a:pt x="0" y="33460"/>
                      </a:cubicBezTo>
                    </a:path>
                  </a:pathLst>
                </a:custGeom>
                <a:noFill/>
                <a:ln w="10519" cap="rnd">
                  <a:solidFill>
                    <a:srgbClr val="3E49E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54" name="任意多边形 51">
                <a:extLst>
                  <a:ext uri="{FF2B5EF4-FFF2-40B4-BE49-F238E27FC236}">
                    <a16:creationId xmlns:a16="http://schemas.microsoft.com/office/drawing/2014/main" id="{B13F5F52-D682-5346-BFAA-1B7557B40F21}"/>
                  </a:ext>
                </a:extLst>
              </p:cNvPr>
              <p:cNvSpPr/>
              <p:nvPr/>
            </p:nvSpPr>
            <p:spPr>
              <a:xfrm>
                <a:off x="8834470" y="5661038"/>
                <a:ext cx="1851166" cy="1158188"/>
              </a:xfrm>
              <a:custGeom>
                <a:avLst/>
                <a:gdLst>
                  <a:gd name="connsiteX0" fmla="*/ 293461 w 1503921"/>
                  <a:gd name="connsiteY0" fmla="*/ 529520 h 940933"/>
                  <a:gd name="connsiteX1" fmla="*/ 988444 w 1503921"/>
                  <a:gd name="connsiteY1" fmla="*/ 3416 h 940933"/>
                  <a:gd name="connsiteX2" fmla="*/ 1503921 w 1503921"/>
                  <a:gd name="connsiteY2" fmla="*/ 675041 h 940933"/>
                  <a:gd name="connsiteX3" fmla="*/ 1176474 w 1503921"/>
                  <a:gd name="connsiteY3" fmla="*/ 786785 h 940933"/>
                  <a:gd name="connsiteX4" fmla="*/ 991496 w 1503921"/>
                  <a:gd name="connsiteY4" fmla="*/ 411989 h 940933"/>
                  <a:gd name="connsiteX5" fmla="*/ 469075 w 1503921"/>
                  <a:gd name="connsiteY5" fmla="*/ 920416 h 940933"/>
                  <a:gd name="connsiteX6" fmla="*/ 293566 w 1503921"/>
                  <a:gd name="connsiteY6" fmla="*/ 940934 h 940933"/>
                  <a:gd name="connsiteX7" fmla="*/ 0 w 1503921"/>
                  <a:gd name="connsiteY7" fmla="*/ 663782 h 940933"/>
                  <a:gd name="connsiteX8" fmla="*/ 293461 w 1503921"/>
                  <a:gd name="connsiteY8" fmla="*/ 529520 h 940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03921" h="940933">
                    <a:moveTo>
                      <a:pt x="293461" y="529520"/>
                    </a:moveTo>
                    <a:cubicBezTo>
                      <a:pt x="293461" y="529520"/>
                      <a:pt x="729812" y="58657"/>
                      <a:pt x="988444" y="3416"/>
                    </a:cubicBezTo>
                    <a:cubicBezTo>
                      <a:pt x="1265807" y="-55823"/>
                      <a:pt x="1503921" y="675041"/>
                      <a:pt x="1503921" y="675041"/>
                    </a:cubicBezTo>
                    <a:lnTo>
                      <a:pt x="1176474" y="786785"/>
                    </a:lnTo>
                    <a:lnTo>
                      <a:pt x="991496" y="411989"/>
                    </a:lnTo>
                    <a:cubicBezTo>
                      <a:pt x="991496" y="411989"/>
                      <a:pt x="769796" y="812143"/>
                      <a:pt x="469075" y="920416"/>
                    </a:cubicBezTo>
                    <a:cubicBezTo>
                      <a:pt x="412571" y="940723"/>
                      <a:pt x="353647" y="940934"/>
                      <a:pt x="293566" y="940934"/>
                    </a:cubicBezTo>
                    <a:cubicBezTo>
                      <a:pt x="87544" y="940934"/>
                      <a:pt x="6839" y="721443"/>
                      <a:pt x="0" y="663782"/>
                    </a:cubicBezTo>
                    <a:cubicBezTo>
                      <a:pt x="128896" y="612750"/>
                      <a:pt x="293461" y="529520"/>
                      <a:pt x="293461" y="529520"/>
                    </a:cubicBezTo>
                    <a:close/>
                  </a:path>
                </a:pathLst>
              </a:custGeom>
              <a:solidFill>
                <a:srgbClr val="3E49E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5" name="任意多边形 52">
                <a:extLst>
                  <a:ext uri="{FF2B5EF4-FFF2-40B4-BE49-F238E27FC236}">
                    <a16:creationId xmlns:a16="http://schemas.microsoft.com/office/drawing/2014/main" id="{EA6826BE-5DD7-2B42-8FF5-EC6BEF9D5506}"/>
                  </a:ext>
                </a:extLst>
              </p:cNvPr>
              <p:cNvSpPr/>
              <p:nvPr/>
            </p:nvSpPr>
            <p:spPr>
              <a:xfrm>
                <a:off x="9008539" y="5916927"/>
                <a:ext cx="1396825" cy="670854"/>
              </a:xfrm>
              <a:custGeom>
                <a:avLst/>
                <a:gdLst>
                  <a:gd name="connsiteX0" fmla="*/ 0 w 1134806"/>
                  <a:gd name="connsiteY0" fmla="*/ 390656 h 545014"/>
                  <a:gd name="connsiteX1" fmla="*/ 160041 w 1134806"/>
                  <a:gd name="connsiteY1" fmla="*/ 435480 h 545014"/>
                  <a:gd name="connsiteX2" fmla="*/ 835874 w 1134806"/>
                  <a:gd name="connsiteY2" fmla="*/ 181 h 545014"/>
                  <a:gd name="connsiteX3" fmla="*/ 1134807 w 1134806"/>
                  <a:gd name="connsiteY3" fmla="*/ 545015 h 545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4806" h="545014">
                    <a:moveTo>
                      <a:pt x="0" y="390656"/>
                    </a:moveTo>
                    <a:cubicBezTo>
                      <a:pt x="0" y="390656"/>
                      <a:pt x="53136" y="453157"/>
                      <a:pt x="160041" y="435480"/>
                    </a:cubicBezTo>
                    <a:cubicBezTo>
                      <a:pt x="391001" y="397285"/>
                      <a:pt x="721394" y="-9815"/>
                      <a:pt x="835874" y="181"/>
                    </a:cubicBezTo>
                    <a:cubicBezTo>
                      <a:pt x="931836" y="8494"/>
                      <a:pt x="1134807" y="545015"/>
                      <a:pt x="1134807" y="545015"/>
                    </a:cubicBezTo>
                  </a:path>
                </a:pathLst>
              </a:custGeom>
              <a:noFill/>
              <a:ln w="10519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" name="任意多边形 53">
                <a:extLst>
                  <a:ext uri="{FF2B5EF4-FFF2-40B4-BE49-F238E27FC236}">
                    <a16:creationId xmlns:a16="http://schemas.microsoft.com/office/drawing/2014/main" id="{4E2C39E2-4C75-2343-8014-B58EB745B23C}"/>
                  </a:ext>
                </a:extLst>
              </p:cNvPr>
              <p:cNvSpPr/>
              <p:nvPr/>
            </p:nvSpPr>
            <p:spPr>
              <a:xfrm>
                <a:off x="9054388" y="5882995"/>
                <a:ext cx="1401229" cy="686654"/>
              </a:xfrm>
              <a:custGeom>
                <a:avLst/>
                <a:gdLst>
                  <a:gd name="connsiteX0" fmla="*/ 0 w 1138384"/>
                  <a:gd name="connsiteY0" fmla="*/ 398652 h 557850"/>
                  <a:gd name="connsiteX1" fmla="*/ 105431 w 1138384"/>
                  <a:gd name="connsiteY1" fmla="*/ 431376 h 557850"/>
                  <a:gd name="connsiteX2" fmla="*/ 808517 w 1138384"/>
                  <a:gd name="connsiteY2" fmla="*/ 1022 h 557850"/>
                  <a:gd name="connsiteX3" fmla="*/ 1138384 w 1138384"/>
                  <a:gd name="connsiteY3" fmla="*/ 557851 h 55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8384" h="557850">
                    <a:moveTo>
                      <a:pt x="0" y="398652"/>
                    </a:moveTo>
                    <a:cubicBezTo>
                      <a:pt x="0" y="398652"/>
                      <a:pt x="40194" y="440530"/>
                      <a:pt x="105431" y="431376"/>
                    </a:cubicBezTo>
                    <a:cubicBezTo>
                      <a:pt x="323344" y="400756"/>
                      <a:pt x="662891" y="-23494"/>
                      <a:pt x="808517" y="1022"/>
                    </a:cubicBezTo>
                    <a:cubicBezTo>
                      <a:pt x="917315" y="19331"/>
                      <a:pt x="1138384" y="557851"/>
                      <a:pt x="1138384" y="557851"/>
                    </a:cubicBezTo>
                  </a:path>
                </a:pathLst>
              </a:custGeom>
              <a:noFill/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" name="任意多边形 54">
                <a:extLst>
                  <a:ext uri="{FF2B5EF4-FFF2-40B4-BE49-F238E27FC236}">
                    <a16:creationId xmlns:a16="http://schemas.microsoft.com/office/drawing/2014/main" id="{6673E734-99CA-1F4D-8D18-BC82BC64F93B}"/>
                  </a:ext>
                </a:extLst>
              </p:cNvPr>
              <p:cNvSpPr/>
              <p:nvPr/>
            </p:nvSpPr>
            <p:spPr>
              <a:xfrm>
                <a:off x="8674775" y="4411652"/>
                <a:ext cx="542669" cy="527280"/>
              </a:xfrm>
              <a:custGeom>
                <a:avLst/>
                <a:gdLst>
                  <a:gd name="connsiteX0" fmla="*/ 151518 w 440874"/>
                  <a:gd name="connsiteY0" fmla="*/ 57038 h 428371"/>
                  <a:gd name="connsiteX1" fmla="*/ 158568 w 440874"/>
                  <a:gd name="connsiteY1" fmla="*/ 47779 h 428371"/>
                  <a:gd name="connsiteX2" fmla="*/ 252320 w 440874"/>
                  <a:gd name="connsiteY2" fmla="*/ 12320 h 428371"/>
                  <a:gd name="connsiteX3" fmla="*/ 323975 w 440874"/>
                  <a:gd name="connsiteY3" fmla="*/ 10110 h 428371"/>
                  <a:gd name="connsiteX4" fmla="*/ 418463 w 440874"/>
                  <a:gd name="connsiteY4" fmla="*/ 29260 h 428371"/>
                  <a:gd name="connsiteX5" fmla="*/ 433615 w 440874"/>
                  <a:gd name="connsiteY5" fmla="*/ 119750 h 428371"/>
                  <a:gd name="connsiteX6" fmla="*/ 366274 w 440874"/>
                  <a:gd name="connsiteY6" fmla="*/ 57459 h 428371"/>
                  <a:gd name="connsiteX7" fmla="*/ 333550 w 440874"/>
                  <a:gd name="connsiteY7" fmla="*/ 130167 h 428371"/>
                  <a:gd name="connsiteX8" fmla="*/ 315662 w 440874"/>
                  <a:gd name="connsiteY8" fmla="*/ 220762 h 428371"/>
                  <a:gd name="connsiteX9" fmla="*/ 327237 w 440874"/>
                  <a:gd name="connsiteY9" fmla="*/ 426890 h 428371"/>
                  <a:gd name="connsiteX10" fmla="*/ 238956 w 440874"/>
                  <a:gd name="connsiteY10" fmla="*/ 423628 h 428371"/>
                  <a:gd name="connsiteX11" fmla="*/ 155727 w 440874"/>
                  <a:gd name="connsiteY11" fmla="*/ 411212 h 428371"/>
                  <a:gd name="connsiteX12" fmla="*/ 0 w 440874"/>
                  <a:gd name="connsiteY12" fmla="*/ 308832 h 428371"/>
                  <a:gd name="connsiteX13" fmla="*/ 132157 w 440874"/>
                  <a:gd name="connsiteY13" fmla="*/ 117120 h 428371"/>
                  <a:gd name="connsiteX14" fmla="*/ 151518 w 440874"/>
                  <a:gd name="connsiteY14" fmla="*/ 57038 h 428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40874" h="428371">
                    <a:moveTo>
                      <a:pt x="151518" y="57038"/>
                    </a:moveTo>
                    <a:cubicBezTo>
                      <a:pt x="153728" y="53882"/>
                      <a:pt x="156148" y="50830"/>
                      <a:pt x="158568" y="47779"/>
                    </a:cubicBezTo>
                    <a:cubicBezTo>
                      <a:pt x="182874" y="18001"/>
                      <a:pt x="212441" y="13161"/>
                      <a:pt x="252320" y="12320"/>
                    </a:cubicBezTo>
                    <a:cubicBezTo>
                      <a:pt x="262000" y="12109"/>
                      <a:pt x="299774" y="-938"/>
                      <a:pt x="323975" y="10110"/>
                    </a:cubicBezTo>
                    <a:cubicBezTo>
                      <a:pt x="363538" y="-13670"/>
                      <a:pt x="402259" y="9373"/>
                      <a:pt x="418463" y="29260"/>
                    </a:cubicBezTo>
                    <a:cubicBezTo>
                      <a:pt x="436982" y="52093"/>
                      <a:pt x="449503" y="83764"/>
                      <a:pt x="433615" y="119750"/>
                    </a:cubicBezTo>
                    <a:cubicBezTo>
                      <a:pt x="425513" y="108491"/>
                      <a:pt x="389843" y="66719"/>
                      <a:pt x="366274" y="57459"/>
                    </a:cubicBezTo>
                    <a:cubicBezTo>
                      <a:pt x="353542" y="77136"/>
                      <a:pt x="337969" y="115331"/>
                      <a:pt x="333550" y="130167"/>
                    </a:cubicBezTo>
                    <a:cubicBezTo>
                      <a:pt x="324606" y="159734"/>
                      <a:pt x="318714" y="190143"/>
                      <a:pt x="315662" y="220762"/>
                    </a:cubicBezTo>
                    <a:cubicBezTo>
                      <a:pt x="309665" y="281159"/>
                      <a:pt x="310086" y="368597"/>
                      <a:pt x="327237" y="426890"/>
                    </a:cubicBezTo>
                    <a:cubicBezTo>
                      <a:pt x="328605" y="431519"/>
                      <a:pt x="245165" y="423838"/>
                      <a:pt x="238956" y="423628"/>
                    </a:cubicBezTo>
                    <a:cubicBezTo>
                      <a:pt x="210547" y="422470"/>
                      <a:pt x="183610" y="418682"/>
                      <a:pt x="155727" y="411212"/>
                    </a:cubicBezTo>
                    <a:cubicBezTo>
                      <a:pt x="89227" y="393114"/>
                      <a:pt x="46613" y="359022"/>
                      <a:pt x="0" y="308832"/>
                    </a:cubicBezTo>
                    <a:cubicBezTo>
                      <a:pt x="14520" y="284421"/>
                      <a:pt x="116374" y="180778"/>
                      <a:pt x="132157" y="117120"/>
                    </a:cubicBezTo>
                    <a:cubicBezTo>
                      <a:pt x="139418" y="88710"/>
                      <a:pt x="133736" y="82081"/>
                      <a:pt x="151518" y="57038"/>
                    </a:cubicBezTo>
                    <a:close/>
                  </a:path>
                </a:pathLst>
              </a:custGeom>
              <a:solidFill>
                <a:srgbClr val="051B38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6FC4B016-58F2-D54F-84C6-9E33D69903FA}"/>
                  </a:ext>
                </a:extLst>
              </p:cNvPr>
              <p:cNvGrpSpPr/>
              <p:nvPr/>
            </p:nvGrpSpPr>
            <p:grpSpPr>
              <a:xfrm>
                <a:off x="8728654" y="4554518"/>
                <a:ext cx="341273" cy="383626"/>
                <a:chOff x="12895927" y="3879666"/>
                <a:chExt cx="277256" cy="311664"/>
              </a:xfrm>
              <a:noFill/>
            </p:grpSpPr>
            <p:sp>
              <p:nvSpPr>
                <p:cNvPr id="83" name="任意多边形 80">
                  <a:extLst>
                    <a:ext uri="{FF2B5EF4-FFF2-40B4-BE49-F238E27FC236}">
                      <a16:creationId xmlns:a16="http://schemas.microsoft.com/office/drawing/2014/main" id="{C8B3E11D-F82E-4642-AB12-CFD8243B9990}"/>
                    </a:ext>
                  </a:extLst>
                </p:cNvPr>
                <p:cNvSpPr/>
                <p:nvPr/>
              </p:nvSpPr>
              <p:spPr>
                <a:xfrm>
                  <a:off x="13007882" y="3985939"/>
                  <a:ext cx="56503" cy="188976"/>
                </a:xfrm>
                <a:custGeom>
                  <a:avLst/>
                  <a:gdLst>
                    <a:gd name="connsiteX0" fmla="*/ 0 w 56503"/>
                    <a:gd name="connsiteY0" fmla="*/ 188977 h 188976"/>
                    <a:gd name="connsiteX1" fmla="*/ 56504 w 56503"/>
                    <a:gd name="connsiteY1" fmla="*/ 0 h 188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6503" h="188976">
                      <a:moveTo>
                        <a:pt x="0" y="188977"/>
                      </a:moveTo>
                      <a:cubicBezTo>
                        <a:pt x="0" y="188977"/>
                        <a:pt x="47244" y="51769"/>
                        <a:pt x="56504" y="0"/>
                      </a:cubicBezTo>
                    </a:path>
                  </a:pathLst>
                </a:custGeom>
                <a:noFill/>
                <a:ln w="10519" cap="flat">
                  <a:solidFill>
                    <a:srgbClr val="0A37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4" name="任意多边形 81">
                  <a:extLst>
                    <a:ext uri="{FF2B5EF4-FFF2-40B4-BE49-F238E27FC236}">
                      <a16:creationId xmlns:a16="http://schemas.microsoft.com/office/drawing/2014/main" id="{532AC42D-B008-844C-94F5-3595BFB6AF79}"/>
                    </a:ext>
                  </a:extLst>
                </p:cNvPr>
                <p:cNvSpPr/>
                <p:nvPr/>
              </p:nvSpPr>
              <p:spPr>
                <a:xfrm>
                  <a:off x="13114155" y="3944482"/>
                  <a:ext cx="16414" cy="244638"/>
                </a:xfrm>
                <a:custGeom>
                  <a:avLst/>
                  <a:gdLst>
                    <a:gd name="connsiteX0" fmla="*/ 0 w 16414"/>
                    <a:gd name="connsiteY0" fmla="*/ 244638 h 244638"/>
                    <a:gd name="connsiteX1" fmla="*/ 16414 w 16414"/>
                    <a:gd name="connsiteY1" fmla="*/ 0 h 244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6414" h="244638">
                      <a:moveTo>
                        <a:pt x="0" y="244638"/>
                      </a:moveTo>
                      <a:cubicBezTo>
                        <a:pt x="0" y="244638"/>
                        <a:pt x="3893" y="109430"/>
                        <a:pt x="16414" y="0"/>
                      </a:cubicBezTo>
                    </a:path>
                  </a:pathLst>
                </a:custGeom>
                <a:noFill/>
                <a:ln w="10519" cap="flat">
                  <a:solidFill>
                    <a:srgbClr val="0A37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5" name="任意多边形 82">
                  <a:extLst>
                    <a:ext uri="{FF2B5EF4-FFF2-40B4-BE49-F238E27FC236}">
                      <a16:creationId xmlns:a16="http://schemas.microsoft.com/office/drawing/2014/main" id="{83699EEB-7DAB-E74C-9E52-330A803FA1B6}"/>
                    </a:ext>
                  </a:extLst>
                </p:cNvPr>
                <p:cNvSpPr/>
                <p:nvPr/>
              </p:nvSpPr>
              <p:spPr>
                <a:xfrm>
                  <a:off x="12895927" y="3976364"/>
                  <a:ext cx="87859" cy="138891"/>
                </a:xfrm>
                <a:custGeom>
                  <a:avLst/>
                  <a:gdLst>
                    <a:gd name="connsiteX0" fmla="*/ 0 w 87859"/>
                    <a:gd name="connsiteY0" fmla="*/ 138891 h 138891"/>
                    <a:gd name="connsiteX1" fmla="*/ 87859 w 87859"/>
                    <a:gd name="connsiteY1" fmla="*/ 0 h 1388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7859" h="138891">
                      <a:moveTo>
                        <a:pt x="0" y="138891"/>
                      </a:moveTo>
                      <a:cubicBezTo>
                        <a:pt x="0" y="138891"/>
                        <a:pt x="72602" y="35459"/>
                        <a:pt x="87859" y="0"/>
                      </a:cubicBezTo>
                    </a:path>
                  </a:pathLst>
                </a:custGeom>
                <a:noFill/>
                <a:ln w="10519" cap="flat">
                  <a:solidFill>
                    <a:srgbClr val="0A37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" name="任意多边形 83">
                  <a:extLst>
                    <a:ext uri="{FF2B5EF4-FFF2-40B4-BE49-F238E27FC236}">
                      <a16:creationId xmlns:a16="http://schemas.microsoft.com/office/drawing/2014/main" id="{700C46A7-CB50-034B-ABCD-E29ADDCE78DE}"/>
                    </a:ext>
                  </a:extLst>
                </p:cNvPr>
                <p:cNvSpPr/>
                <p:nvPr/>
              </p:nvSpPr>
              <p:spPr>
                <a:xfrm>
                  <a:off x="12937384" y="3940799"/>
                  <a:ext cx="90700" cy="204444"/>
                </a:xfrm>
                <a:custGeom>
                  <a:avLst/>
                  <a:gdLst>
                    <a:gd name="connsiteX0" fmla="*/ 0 w 90700"/>
                    <a:gd name="connsiteY0" fmla="*/ 204444 h 204444"/>
                    <a:gd name="connsiteX1" fmla="*/ 90700 w 90700"/>
                    <a:gd name="connsiteY1" fmla="*/ 0 h 20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0700" h="204444">
                      <a:moveTo>
                        <a:pt x="0" y="204444"/>
                      </a:moveTo>
                      <a:cubicBezTo>
                        <a:pt x="0" y="204444"/>
                        <a:pt x="77758" y="58398"/>
                        <a:pt x="90700" y="0"/>
                      </a:cubicBezTo>
                    </a:path>
                  </a:pathLst>
                </a:custGeom>
                <a:noFill/>
                <a:ln w="10519" cap="flat">
                  <a:solidFill>
                    <a:srgbClr val="0A37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" name="任意多边形 84">
                  <a:extLst>
                    <a:ext uri="{FF2B5EF4-FFF2-40B4-BE49-F238E27FC236}">
                      <a16:creationId xmlns:a16="http://schemas.microsoft.com/office/drawing/2014/main" id="{37B00B3A-4BDD-C84B-99E2-E14B5895CB87}"/>
                    </a:ext>
                  </a:extLst>
                </p:cNvPr>
                <p:cNvSpPr/>
                <p:nvPr/>
              </p:nvSpPr>
              <p:spPr>
                <a:xfrm>
                  <a:off x="13142799" y="3879666"/>
                  <a:ext cx="30385" cy="311664"/>
                </a:xfrm>
                <a:custGeom>
                  <a:avLst/>
                  <a:gdLst>
                    <a:gd name="connsiteX0" fmla="*/ 3343 w 30385"/>
                    <a:gd name="connsiteY0" fmla="*/ 311664 h 311664"/>
                    <a:gd name="connsiteX1" fmla="*/ 30385 w 30385"/>
                    <a:gd name="connsiteY1" fmla="*/ 0 h 3116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385" h="311664">
                      <a:moveTo>
                        <a:pt x="3343" y="311664"/>
                      </a:moveTo>
                      <a:cubicBezTo>
                        <a:pt x="3343" y="311664"/>
                        <a:pt x="-14018" y="129422"/>
                        <a:pt x="30385" y="0"/>
                      </a:cubicBezTo>
                    </a:path>
                  </a:pathLst>
                </a:custGeom>
                <a:noFill/>
                <a:ln w="10519" cap="flat">
                  <a:solidFill>
                    <a:srgbClr val="0A37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59" name="任意多边形 56">
                <a:extLst>
                  <a:ext uri="{FF2B5EF4-FFF2-40B4-BE49-F238E27FC236}">
                    <a16:creationId xmlns:a16="http://schemas.microsoft.com/office/drawing/2014/main" id="{A4537392-D9CC-DF4C-A5CD-0ADF5957409F}"/>
                  </a:ext>
                </a:extLst>
              </p:cNvPr>
              <p:cNvSpPr/>
              <p:nvPr/>
            </p:nvSpPr>
            <p:spPr>
              <a:xfrm>
                <a:off x="8778393" y="4369160"/>
                <a:ext cx="270164" cy="210094"/>
              </a:xfrm>
              <a:custGeom>
                <a:avLst/>
                <a:gdLst>
                  <a:gd name="connsiteX0" fmla="*/ 219486 w 219486"/>
                  <a:gd name="connsiteY0" fmla="*/ 33161 h 170684"/>
                  <a:gd name="connsiteX1" fmla="*/ 80069 w 219486"/>
                  <a:gd name="connsiteY1" fmla="*/ 3805 h 170684"/>
                  <a:gd name="connsiteX2" fmla="*/ 37559 w 219486"/>
                  <a:gd name="connsiteY2" fmla="*/ 20640 h 170684"/>
                  <a:gd name="connsiteX3" fmla="*/ 417 w 219486"/>
                  <a:gd name="connsiteY3" fmla="*/ 91033 h 170684"/>
                  <a:gd name="connsiteX4" fmla="*/ 14832 w 219486"/>
                  <a:gd name="connsiteY4" fmla="*/ 170685 h 170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486" h="170684">
                    <a:moveTo>
                      <a:pt x="219486" y="33161"/>
                    </a:moveTo>
                    <a:cubicBezTo>
                      <a:pt x="181081" y="3173"/>
                      <a:pt x="128260" y="-6086"/>
                      <a:pt x="80069" y="3805"/>
                    </a:cubicBezTo>
                    <a:cubicBezTo>
                      <a:pt x="65022" y="6856"/>
                      <a:pt x="50081" y="11801"/>
                      <a:pt x="37559" y="20640"/>
                    </a:cubicBezTo>
                    <a:cubicBezTo>
                      <a:pt x="15042" y="36528"/>
                      <a:pt x="2731" y="63886"/>
                      <a:pt x="417" y="91033"/>
                    </a:cubicBezTo>
                    <a:cubicBezTo>
                      <a:pt x="-1793" y="118180"/>
                      <a:pt x="5046" y="145221"/>
                      <a:pt x="14832" y="170685"/>
                    </a:cubicBezTo>
                  </a:path>
                </a:pathLst>
              </a:custGeom>
              <a:gradFill>
                <a:gsLst>
                  <a:gs pos="0">
                    <a:srgbClr val="FD7FAC"/>
                  </a:gs>
                  <a:gs pos="100000">
                    <a:srgbClr val="D93C6F"/>
                  </a:gs>
                </a:gsLst>
                <a:lin ang="5400000" scaled="0"/>
              </a:gra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" name="任意多边形 57">
                <a:extLst>
                  <a:ext uri="{FF2B5EF4-FFF2-40B4-BE49-F238E27FC236}">
                    <a16:creationId xmlns:a16="http://schemas.microsoft.com/office/drawing/2014/main" id="{1D8CD0E2-E0FF-7949-8F6B-6E6CD0455CC0}"/>
                  </a:ext>
                </a:extLst>
              </p:cNvPr>
              <p:cNvSpPr/>
              <p:nvPr/>
            </p:nvSpPr>
            <p:spPr>
              <a:xfrm>
                <a:off x="8768434" y="4376636"/>
                <a:ext cx="306159" cy="257979"/>
              </a:xfrm>
              <a:custGeom>
                <a:avLst/>
                <a:gdLst>
                  <a:gd name="connsiteX0" fmla="*/ 243466 w 248729"/>
                  <a:gd name="connsiteY0" fmla="*/ 29718 h 209587"/>
                  <a:gd name="connsiteX1" fmla="*/ 188751 w 248729"/>
                  <a:gd name="connsiteY1" fmla="*/ 361 h 209587"/>
                  <a:gd name="connsiteX2" fmla="*/ 157185 w 248729"/>
                  <a:gd name="connsiteY2" fmla="*/ 17723 h 209587"/>
                  <a:gd name="connsiteX3" fmla="*/ 15137 w 248729"/>
                  <a:gd name="connsiteY3" fmla="*/ 132203 h 209587"/>
                  <a:gd name="connsiteX4" fmla="*/ 827 w 248729"/>
                  <a:gd name="connsiteY4" fmla="*/ 148091 h 209587"/>
                  <a:gd name="connsiteX5" fmla="*/ 14295 w 248729"/>
                  <a:gd name="connsiteY5" fmla="*/ 206384 h 209587"/>
                  <a:gd name="connsiteX6" fmla="*/ 241256 w 248729"/>
                  <a:gd name="connsiteY6" fmla="*/ 49710 h 209587"/>
                  <a:gd name="connsiteX7" fmla="*/ 248727 w 248729"/>
                  <a:gd name="connsiteY7" fmla="*/ 39293 h 209587"/>
                  <a:gd name="connsiteX8" fmla="*/ 243466 w 248729"/>
                  <a:gd name="connsiteY8" fmla="*/ 29718 h 209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8729" h="209587">
                    <a:moveTo>
                      <a:pt x="243466" y="29718"/>
                    </a:moveTo>
                    <a:cubicBezTo>
                      <a:pt x="228104" y="14145"/>
                      <a:pt x="209690" y="-2690"/>
                      <a:pt x="188751" y="361"/>
                    </a:cubicBezTo>
                    <a:cubicBezTo>
                      <a:pt x="176966" y="2150"/>
                      <a:pt x="166760" y="10042"/>
                      <a:pt x="157185" y="17723"/>
                    </a:cubicBezTo>
                    <a:cubicBezTo>
                      <a:pt x="109835" y="55918"/>
                      <a:pt x="62486" y="94008"/>
                      <a:pt x="15137" y="132203"/>
                    </a:cubicBezTo>
                    <a:cubicBezTo>
                      <a:pt x="9560" y="136622"/>
                      <a:pt x="3878" y="141357"/>
                      <a:pt x="827" y="148091"/>
                    </a:cubicBezTo>
                    <a:cubicBezTo>
                      <a:pt x="-3488" y="157666"/>
                      <a:pt x="10296" y="196703"/>
                      <a:pt x="14295" y="206384"/>
                    </a:cubicBezTo>
                    <a:cubicBezTo>
                      <a:pt x="25869" y="234057"/>
                      <a:pt x="207585" y="74016"/>
                      <a:pt x="241256" y="49710"/>
                    </a:cubicBezTo>
                    <a:cubicBezTo>
                      <a:pt x="244834" y="47185"/>
                      <a:pt x="248727" y="43817"/>
                      <a:pt x="248727" y="39293"/>
                    </a:cubicBezTo>
                    <a:cubicBezTo>
                      <a:pt x="248832" y="35505"/>
                      <a:pt x="246096" y="32348"/>
                      <a:pt x="243466" y="29718"/>
                    </a:cubicBezTo>
                    <a:close/>
                  </a:path>
                </a:pathLst>
              </a:custGeom>
              <a:gradFill>
                <a:gsLst>
                  <a:gs pos="0">
                    <a:srgbClr val="FD7FAC"/>
                  </a:gs>
                  <a:gs pos="100000">
                    <a:srgbClr val="D93C6F"/>
                  </a:gs>
                </a:gsLst>
                <a:lin ang="5400000" scaled="0"/>
              </a:gra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" name="任意多边形 58">
                <a:extLst>
                  <a:ext uri="{FF2B5EF4-FFF2-40B4-BE49-F238E27FC236}">
                    <a16:creationId xmlns:a16="http://schemas.microsoft.com/office/drawing/2014/main" id="{48B77A86-FB5C-064E-A9EE-2E3607DA1F22}"/>
                  </a:ext>
                </a:extLst>
              </p:cNvPr>
              <p:cNvSpPr/>
              <p:nvPr/>
            </p:nvSpPr>
            <p:spPr>
              <a:xfrm>
                <a:off x="9031590" y="4669027"/>
                <a:ext cx="73781" cy="99625"/>
              </a:xfrm>
              <a:custGeom>
                <a:avLst/>
                <a:gdLst>
                  <a:gd name="connsiteX0" fmla="*/ 46929 w 59942"/>
                  <a:gd name="connsiteY0" fmla="*/ 7351 h 80937"/>
                  <a:gd name="connsiteX1" fmla="*/ 11049 w 59942"/>
                  <a:gd name="connsiteY1" fmla="*/ 6193 h 80937"/>
                  <a:gd name="connsiteX2" fmla="*/ 8839 w 59942"/>
                  <a:gd name="connsiteY2" fmla="*/ 60698 h 80937"/>
                  <a:gd name="connsiteX3" fmla="*/ 46508 w 59942"/>
                  <a:gd name="connsiteY3" fmla="*/ 80164 h 80937"/>
                  <a:gd name="connsiteX4" fmla="*/ 58503 w 59942"/>
                  <a:gd name="connsiteY4" fmla="*/ 47335 h 80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942" h="80937">
                    <a:moveTo>
                      <a:pt x="46929" y="7351"/>
                    </a:moveTo>
                    <a:cubicBezTo>
                      <a:pt x="33987" y="-4960"/>
                      <a:pt x="17467" y="722"/>
                      <a:pt x="11049" y="6193"/>
                    </a:cubicBezTo>
                    <a:cubicBezTo>
                      <a:pt x="-4629" y="19346"/>
                      <a:pt x="-1999" y="43336"/>
                      <a:pt x="8839" y="60698"/>
                    </a:cubicBezTo>
                    <a:cubicBezTo>
                      <a:pt x="20940" y="80164"/>
                      <a:pt x="36091" y="82584"/>
                      <a:pt x="46508" y="80164"/>
                    </a:cubicBezTo>
                    <a:cubicBezTo>
                      <a:pt x="57030" y="77743"/>
                      <a:pt x="62818" y="63328"/>
                      <a:pt x="58503" y="47335"/>
                    </a:cubicBezTo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" name="任意多边形 59">
                <a:extLst>
                  <a:ext uri="{FF2B5EF4-FFF2-40B4-BE49-F238E27FC236}">
                    <a16:creationId xmlns:a16="http://schemas.microsoft.com/office/drawing/2014/main" id="{87E5BF81-0CC6-DF4B-B4FB-E774B4A1E13E}"/>
                  </a:ext>
                </a:extLst>
              </p:cNvPr>
              <p:cNvSpPr/>
              <p:nvPr/>
            </p:nvSpPr>
            <p:spPr>
              <a:xfrm>
                <a:off x="9077531" y="4747265"/>
                <a:ext cx="14151" cy="15823"/>
              </a:xfrm>
              <a:custGeom>
                <a:avLst/>
                <a:gdLst>
                  <a:gd name="connsiteX0" fmla="*/ 11078 w 11497"/>
                  <a:gd name="connsiteY0" fmla="*/ 4712 h 12855"/>
                  <a:gd name="connsiteX1" fmla="*/ 8342 w 11497"/>
                  <a:gd name="connsiteY1" fmla="*/ 713 h 12855"/>
                  <a:gd name="connsiteX2" fmla="*/ 4764 w 11497"/>
                  <a:gd name="connsiteY2" fmla="*/ 292 h 12855"/>
                  <a:gd name="connsiteX3" fmla="*/ 1082 w 11497"/>
                  <a:gd name="connsiteY3" fmla="*/ 3554 h 12855"/>
                  <a:gd name="connsiteX4" fmla="*/ 4975 w 11497"/>
                  <a:gd name="connsiteY4" fmla="*/ 12814 h 12855"/>
                  <a:gd name="connsiteX5" fmla="*/ 11078 w 11497"/>
                  <a:gd name="connsiteY5" fmla="*/ 4712 h 12855"/>
                  <a:gd name="connsiteX6" fmla="*/ 11078 w 11497"/>
                  <a:gd name="connsiteY6" fmla="*/ 4712 h 12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97" h="12855">
                    <a:moveTo>
                      <a:pt x="11078" y="4712"/>
                    </a:moveTo>
                    <a:cubicBezTo>
                      <a:pt x="10446" y="2923"/>
                      <a:pt x="9710" y="1976"/>
                      <a:pt x="8342" y="713"/>
                    </a:cubicBezTo>
                    <a:cubicBezTo>
                      <a:pt x="7500" y="-23"/>
                      <a:pt x="5817" y="-234"/>
                      <a:pt x="4764" y="292"/>
                    </a:cubicBezTo>
                    <a:cubicBezTo>
                      <a:pt x="3081" y="1134"/>
                      <a:pt x="2239" y="1976"/>
                      <a:pt x="1082" y="3554"/>
                    </a:cubicBezTo>
                    <a:cubicBezTo>
                      <a:pt x="-1338" y="7132"/>
                      <a:pt x="450" y="12287"/>
                      <a:pt x="4975" y="12814"/>
                    </a:cubicBezTo>
                    <a:cubicBezTo>
                      <a:pt x="9604" y="13340"/>
                      <a:pt x="12656" y="8815"/>
                      <a:pt x="11078" y="4712"/>
                    </a:cubicBezTo>
                    <a:lnTo>
                      <a:pt x="11078" y="4712"/>
                    </a:lnTo>
                    <a:close/>
                  </a:path>
                </a:pathLst>
              </a:custGeom>
              <a:solidFill>
                <a:srgbClr val="33002C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" name="任意多边形 60">
                <a:extLst>
                  <a:ext uri="{FF2B5EF4-FFF2-40B4-BE49-F238E27FC236}">
                    <a16:creationId xmlns:a16="http://schemas.microsoft.com/office/drawing/2014/main" id="{00B2CD02-0640-C448-A8A3-A926DE44BCCA}"/>
                  </a:ext>
                </a:extLst>
              </p:cNvPr>
              <p:cNvSpPr/>
              <p:nvPr/>
            </p:nvSpPr>
            <p:spPr>
              <a:xfrm>
                <a:off x="7862065" y="6314505"/>
                <a:ext cx="749893" cy="504980"/>
              </a:xfrm>
              <a:custGeom>
                <a:avLst/>
                <a:gdLst>
                  <a:gd name="connsiteX0" fmla="*/ 418462 w 609227"/>
                  <a:gd name="connsiteY0" fmla="*/ 0 h 410255"/>
                  <a:gd name="connsiteX1" fmla="*/ 304823 w 609227"/>
                  <a:gd name="connsiteY1" fmla="*/ 302089 h 410255"/>
                  <a:gd name="connsiteX2" fmla="*/ 20201 w 609227"/>
                  <a:gd name="connsiteY2" fmla="*/ 379321 h 410255"/>
                  <a:gd name="connsiteX3" fmla="*/ 73232 w 609227"/>
                  <a:gd name="connsiteY3" fmla="*/ 410256 h 410255"/>
                  <a:gd name="connsiteX4" fmla="*/ 403415 w 609227"/>
                  <a:gd name="connsiteY4" fmla="*/ 410256 h 410255"/>
                  <a:gd name="connsiteX5" fmla="*/ 455184 w 609227"/>
                  <a:gd name="connsiteY5" fmla="*/ 375954 h 410255"/>
                  <a:gd name="connsiteX6" fmla="*/ 609227 w 609227"/>
                  <a:gd name="connsiteY6" fmla="*/ 12521 h 410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227" h="410255">
                    <a:moveTo>
                      <a:pt x="418462" y="0"/>
                    </a:moveTo>
                    <a:lnTo>
                      <a:pt x="304823" y="302089"/>
                    </a:lnTo>
                    <a:cubicBezTo>
                      <a:pt x="304823" y="302089"/>
                      <a:pt x="132261" y="344809"/>
                      <a:pt x="20201" y="379321"/>
                    </a:cubicBezTo>
                    <a:cubicBezTo>
                      <a:pt x="-30621" y="394999"/>
                      <a:pt x="24725" y="410256"/>
                      <a:pt x="73232" y="410256"/>
                    </a:cubicBezTo>
                    <a:cubicBezTo>
                      <a:pt x="121844" y="410256"/>
                      <a:pt x="403415" y="410256"/>
                      <a:pt x="403415" y="410256"/>
                    </a:cubicBezTo>
                    <a:cubicBezTo>
                      <a:pt x="425932" y="410256"/>
                      <a:pt x="446345" y="396788"/>
                      <a:pt x="455184" y="375954"/>
                    </a:cubicBezTo>
                    <a:lnTo>
                      <a:pt x="609227" y="12521"/>
                    </a:lnTo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" name="任意多边形 61">
                <a:extLst>
                  <a:ext uri="{FF2B5EF4-FFF2-40B4-BE49-F238E27FC236}">
                    <a16:creationId xmlns:a16="http://schemas.microsoft.com/office/drawing/2014/main" id="{65A4EC49-84C9-4045-B1D1-8558418E4BAD}"/>
                  </a:ext>
                </a:extLst>
              </p:cNvPr>
              <p:cNvSpPr/>
              <p:nvPr/>
            </p:nvSpPr>
            <p:spPr>
              <a:xfrm>
                <a:off x="8290759" y="5029192"/>
                <a:ext cx="814653" cy="1423764"/>
              </a:xfrm>
              <a:custGeom>
                <a:avLst/>
                <a:gdLst>
                  <a:gd name="connsiteX0" fmla="*/ 498431 w 661839"/>
                  <a:gd name="connsiteY0" fmla="*/ 0 h 1156692"/>
                  <a:gd name="connsiteX1" fmla="*/ 330920 w 661839"/>
                  <a:gd name="connsiteY1" fmla="*/ 206549 h 1156692"/>
                  <a:gd name="connsiteX2" fmla="*/ 0 w 661839"/>
                  <a:gd name="connsiteY2" fmla="*/ 1136911 h 1156692"/>
                  <a:gd name="connsiteX3" fmla="*/ 249163 w 661839"/>
                  <a:gd name="connsiteY3" fmla="*/ 1156693 h 1156692"/>
                  <a:gd name="connsiteX4" fmla="*/ 661839 w 661839"/>
                  <a:gd name="connsiteY4" fmla="*/ 280940 h 1156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1839" h="1156692">
                    <a:moveTo>
                      <a:pt x="498431" y="0"/>
                    </a:moveTo>
                    <a:cubicBezTo>
                      <a:pt x="498431" y="0"/>
                      <a:pt x="390264" y="52926"/>
                      <a:pt x="330920" y="206549"/>
                    </a:cubicBezTo>
                    <a:cubicBezTo>
                      <a:pt x="288621" y="315978"/>
                      <a:pt x="0" y="1136911"/>
                      <a:pt x="0" y="1136911"/>
                    </a:cubicBezTo>
                    <a:lnTo>
                      <a:pt x="249163" y="1156693"/>
                    </a:lnTo>
                    <a:lnTo>
                      <a:pt x="661839" y="280940"/>
                    </a:lnTo>
                  </a:path>
                </a:pathLst>
              </a:custGeom>
              <a:gradFill>
                <a:gsLst>
                  <a:gs pos="0">
                    <a:srgbClr val="FFD4A0"/>
                  </a:gs>
                  <a:gs pos="100000">
                    <a:srgbClr val="FC8A42"/>
                  </a:gs>
                </a:gsLst>
                <a:lin ang="5400000" scaled="0"/>
              </a:gra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" name="任意多边形 62">
                <a:extLst>
                  <a:ext uri="{FF2B5EF4-FFF2-40B4-BE49-F238E27FC236}">
                    <a16:creationId xmlns:a16="http://schemas.microsoft.com/office/drawing/2014/main" id="{52BC454D-9891-AF44-B2C3-65EC0F5D1E83}"/>
                  </a:ext>
                </a:extLst>
              </p:cNvPr>
              <p:cNvSpPr/>
              <p:nvPr/>
            </p:nvSpPr>
            <p:spPr>
              <a:xfrm>
                <a:off x="8290759" y="5451413"/>
                <a:ext cx="778647" cy="1001414"/>
              </a:xfrm>
              <a:custGeom>
                <a:avLst/>
                <a:gdLst>
                  <a:gd name="connsiteX0" fmla="*/ 632588 w 632587"/>
                  <a:gd name="connsiteY0" fmla="*/ 0 h 813567"/>
                  <a:gd name="connsiteX1" fmla="*/ 249268 w 632587"/>
                  <a:gd name="connsiteY1" fmla="*/ 813568 h 813567"/>
                  <a:gd name="connsiteX2" fmla="*/ 0 w 632587"/>
                  <a:gd name="connsiteY2" fmla="*/ 793891 h 81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2587" h="813567">
                    <a:moveTo>
                      <a:pt x="632588" y="0"/>
                    </a:moveTo>
                    <a:lnTo>
                      <a:pt x="249268" y="813568"/>
                    </a:lnTo>
                    <a:lnTo>
                      <a:pt x="0" y="793891"/>
                    </a:lnTo>
                  </a:path>
                </a:pathLst>
              </a:custGeom>
              <a:noFill/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6" name="任意多边形 63">
                <a:extLst>
                  <a:ext uri="{FF2B5EF4-FFF2-40B4-BE49-F238E27FC236}">
                    <a16:creationId xmlns:a16="http://schemas.microsoft.com/office/drawing/2014/main" id="{B2847B4B-D0A3-6149-AAF8-D6584DC0D5D6}"/>
                  </a:ext>
                </a:extLst>
              </p:cNvPr>
              <p:cNvSpPr/>
              <p:nvPr/>
            </p:nvSpPr>
            <p:spPr>
              <a:xfrm>
                <a:off x="8698086" y="5029191"/>
                <a:ext cx="287265" cy="254240"/>
              </a:xfrm>
              <a:custGeom>
                <a:avLst/>
                <a:gdLst>
                  <a:gd name="connsiteX0" fmla="*/ 233380 w 233379"/>
                  <a:gd name="connsiteY0" fmla="*/ 1 h 206549"/>
                  <a:gd name="connsiteX1" fmla="*/ 0 w 233379"/>
                  <a:gd name="connsiteY1" fmla="*/ 206550 h 206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3379" h="206549">
                    <a:moveTo>
                      <a:pt x="233380" y="1"/>
                    </a:moveTo>
                    <a:cubicBezTo>
                      <a:pt x="233380" y="1"/>
                      <a:pt x="74391" y="-2524"/>
                      <a:pt x="0" y="206550"/>
                    </a:cubicBezTo>
                  </a:path>
                </a:pathLst>
              </a:custGeom>
              <a:noFill/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7" name="任意多边形 64">
                <a:extLst>
                  <a:ext uri="{FF2B5EF4-FFF2-40B4-BE49-F238E27FC236}">
                    <a16:creationId xmlns:a16="http://schemas.microsoft.com/office/drawing/2014/main" id="{4366A1D0-223C-CE40-AB0F-4055A8A50E57}"/>
                  </a:ext>
                </a:extLst>
              </p:cNvPr>
              <p:cNvSpPr/>
              <p:nvPr/>
            </p:nvSpPr>
            <p:spPr>
              <a:xfrm>
                <a:off x="8353316" y="6369937"/>
                <a:ext cx="22924" cy="63592"/>
              </a:xfrm>
              <a:custGeom>
                <a:avLst/>
                <a:gdLst>
                  <a:gd name="connsiteX0" fmla="*/ 18624 w 18624"/>
                  <a:gd name="connsiteY0" fmla="*/ 0 h 51663"/>
                  <a:gd name="connsiteX1" fmla="*/ 0 w 18624"/>
                  <a:gd name="connsiteY1" fmla="*/ 51663 h 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24" h="51663">
                    <a:moveTo>
                      <a:pt x="18624" y="0"/>
                    </a:moveTo>
                    <a:lnTo>
                      <a:pt x="0" y="51663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8" name="任意多边形 65">
                <a:extLst>
                  <a:ext uri="{FF2B5EF4-FFF2-40B4-BE49-F238E27FC236}">
                    <a16:creationId xmlns:a16="http://schemas.microsoft.com/office/drawing/2014/main" id="{783BFBD1-247B-E945-BFA3-E2A8FA024303}"/>
                  </a:ext>
                </a:extLst>
              </p:cNvPr>
              <p:cNvSpPr/>
              <p:nvPr/>
            </p:nvSpPr>
            <p:spPr>
              <a:xfrm>
                <a:off x="8413541" y="6374081"/>
                <a:ext cx="22794" cy="63462"/>
              </a:xfrm>
              <a:custGeom>
                <a:avLst/>
                <a:gdLst>
                  <a:gd name="connsiteX0" fmla="*/ 18519 w 18518"/>
                  <a:gd name="connsiteY0" fmla="*/ 0 h 51558"/>
                  <a:gd name="connsiteX1" fmla="*/ 0 w 18518"/>
                  <a:gd name="connsiteY1" fmla="*/ 51558 h 5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518" h="51558">
                    <a:moveTo>
                      <a:pt x="18519" y="0"/>
                    </a:moveTo>
                    <a:lnTo>
                      <a:pt x="0" y="51558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9" name="任意多边形 66">
                <a:extLst>
                  <a:ext uri="{FF2B5EF4-FFF2-40B4-BE49-F238E27FC236}">
                    <a16:creationId xmlns:a16="http://schemas.microsoft.com/office/drawing/2014/main" id="{D0833EDB-7AFC-8E46-B040-CF8FDFAE1287}"/>
                  </a:ext>
                </a:extLst>
              </p:cNvPr>
              <p:cNvSpPr/>
              <p:nvPr/>
            </p:nvSpPr>
            <p:spPr>
              <a:xfrm>
                <a:off x="8473635" y="6378097"/>
                <a:ext cx="22924" cy="63592"/>
              </a:xfrm>
              <a:custGeom>
                <a:avLst/>
                <a:gdLst>
                  <a:gd name="connsiteX0" fmla="*/ 18624 w 18624"/>
                  <a:gd name="connsiteY0" fmla="*/ 0 h 51663"/>
                  <a:gd name="connsiteX1" fmla="*/ 0 w 18624"/>
                  <a:gd name="connsiteY1" fmla="*/ 51663 h 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24" h="51663">
                    <a:moveTo>
                      <a:pt x="18624" y="0"/>
                    </a:moveTo>
                    <a:lnTo>
                      <a:pt x="0" y="51663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任意多边形 67">
                <a:extLst>
                  <a:ext uri="{FF2B5EF4-FFF2-40B4-BE49-F238E27FC236}">
                    <a16:creationId xmlns:a16="http://schemas.microsoft.com/office/drawing/2014/main" id="{E0F7CFE0-1F58-C54F-B71F-A42C0CAEDCFB}"/>
                  </a:ext>
                </a:extLst>
              </p:cNvPr>
              <p:cNvSpPr/>
              <p:nvPr/>
            </p:nvSpPr>
            <p:spPr>
              <a:xfrm>
                <a:off x="8533860" y="6382241"/>
                <a:ext cx="22924" cy="63462"/>
              </a:xfrm>
              <a:custGeom>
                <a:avLst/>
                <a:gdLst>
                  <a:gd name="connsiteX0" fmla="*/ 18624 w 18624"/>
                  <a:gd name="connsiteY0" fmla="*/ 0 h 51558"/>
                  <a:gd name="connsiteX1" fmla="*/ 0 w 18624"/>
                  <a:gd name="connsiteY1" fmla="*/ 51558 h 5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24" h="51558">
                    <a:moveTo>
                      <a:pt x="18624" y="0"/>
                    </a:moveTo>
                    <a:lnTo>
                      <a:pt x="0" y="51558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1" name="任意多边形 68">
                <a:extLst>
                  <a:ext uri="{FF2B5EF4-FFF2-40B4-BE49-F238E27FC236}">
                    <a16:creationId xmlns:a16="http://schemas.microsoft.com/office/drawing/2014/main" id="{69AE36E9-20FD-0647-9224-ED076D237591}"/>
                  </a:ext>
                </a:extLst>
              </p:cNvPr>
              <p:cNvSpPr/>
              <p:nvPr/>
            </p:nvSpPr>
            <p:spPr>
              <a:xfrm>
                <a:off x="8057394" y="6756800"/>
                <a:ext cx="196971" cy="63992"/>
              </a:xfrm>
              <a:custGeom>
                <a:avLst/>
                <a:gdLst>
                  <a:gd name="connsiteX0" fmla="*/ 114568 w 160023"/>
                  <a:gd name="connsiteY0" fmla="*/ 0 h 51988"/>
                  <a:gd name="connsiteX1" fmla="*/ 80371 w 160023"/>
                  <a:gd name="connsiteY1" fmla="*/ 6945 h 51988"/>
                  <a:gd name="connsiteX2" fmla="*/ 46385 w 160023"/>
                  <a:gd name="connsiteY2" fmla="*/ 13994 h 51988"/>
                  <a:gd name="connsiteX3" fmla="*/ 14187 w 160023"/>
                  <a:gd name="connsiteY3" fmla="*/ 23569 h 51988"/>
                  <a:gd name="connsiteX4" fmla="*/ 10820 w 160023"/>
                  <a:gd name="connsiteY4" fmla="*/ 30724 h 51988"/>
                  <a:gd name="connsiteX5" fmla="*/ 22289 w 160023"/>
                  <a:gd name="connsiteY5" fmla="*/ 37669 h 51988"/>
                  <a:gd name="connsiteX6" fmla="*/ 55223 w 160023"/>
                  <a:gd name="connsiteY6" fmla="*/ 41878 h 51988"/>
                  <a:gd name="connsiteX7" fmla="*/ 90157 w 160023"/>
                  <a:gd name="connsiteY7" fmla="*/ 42825 h 51988"/>
                  <a:gd name="connsiteX8" fmla="*/ 125090 w 160023"/>
                  <a:gd name="connsiteY8" fmla="*/ 44298 h 51988"/>
                  <a:gd name="connsiteX9" fmla="*/ 160023 w 160023"/>
                  <a:gd name="connsiteY9" fmla="*/ 46928 h 51988"/>
                  <a:gd name="connsiteX10" fmla="*/ 125090 w 160023"/>
                  <a:gd name="connsiteY10" fmla="*/ 49559 h 51988"/>
                  <a:gd name="connsiteX11" fmla="*/ 90157 w 160023"/>
                  <a:gd name="connsiteY11" fmla="*/ 51032 h 51988"/>
                  <a:gd name="connsiteX12" fmla="*/ 55223 w 160023"/>
                  <a:gd name="connsiteY12" fmla="*/ 51979 h 51988"/>
                  <a:gd name="connsiteX13" fmla="*/ 19133 w 160023"/>
                  <a:gd name="connsiteY13" fmla="*/ 47770 h 51988"/>
                  <a:gd name="connsiteX14" fmla="*/ 1982 w 160023"/>
                  <a:gd name="connsiteY14" fmla="*/ 35985 h 51988"/>
                  <a:gd name="connsiteX15" fmla="*/ 1245 w 160023"/>
                  <a:gd name="connsiteY15" fmla="*/ 22938 h 51988"/>
                  <a:gd name="connsiteX16" fmla="*/ 9873 w 160023"/>
                  <a:gd name="connsiteY16" fmla="*/ 14731 h 51988"/>
                  <a:gd name="connsiteX17" fmla="*/ 44912 w 160023"/>
                  <a:gd name="connsiteY17" fmla="*/ 6103 h 51988"/>
                  <a:gd name="connsiteX18" fmla="*/ 114568 w 160023"/>
                  <a:gd name="connsiteY18" fmla="*/ 0 h 51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023" h="51988">
                    <a:moveTo>
                      <a:pt x="114568" y="0"/>
                    </a:moveTo>
                    <a:lnTo>
                      <a:pt x="80371" y="6945"/>
                    </a:lnTo>
                    <a:cubicBezTo>
                      <a:pt x="69007" y="9154"/>
                      <a:pt x="57538" y="11364"/>
                      <a:pt x="46385" y="13994"/>
                    </a:cubicBezTo>
                    <a:cubicBezTo>
                      <a:pt x="35337" y="16835"/>
                      <a:pt x="23552" y="19150"/>
                      <a:pt x="14187" y="23569"/>
                    </a:cubicBezTo>
                    <a:cubicBezTo>
                      <a:pt x="10084" y="25463"/>
                      <a:pt x="9242" y="28304"/>
                      <a:pt x="10820" y="30724"/>
                    </a:cubicBezTo>
                    <a:cubicBezTo>
                      <a:pt x="12504" y="33565"/>
                      <a:pt x="17344" y="36196"/>
                      <a:pt x="22289" y="37669"/>
                    </a:cubicBezTo>
                    <a:cubicBezTo>
                      <a:pt x="32391" y="40826"/>
                      <a:pt x="43860" y="41773"/>
                      <a:pt x="55223" y="41878"/>
                    </a:cubicBezTo>
                    <a:cubicBezTo>
                      <a:pt x="66798" y="42193"/>
                      <a:pt x="78477" y="42193"/>
                      <a:pt x="90157" y="42825"/>
                    </a:cubicBezTo>
                    <a:lnTo>
                      <a:pt x="125090" y="44298"/>
                    </a:lnTo>
                    <a:cubicBezTo>
                      <a:pt x="136770" y="45140"/>
                      <a:pt x="148344" y="45666"/>
                      <a:pt x="160023" y="46928"/>
                    </a:cubicBezTo>
                    <a:cubicBezTo>
                      <a:pt x="148344" y="48086"/>
                      <a:pt x="136770" y="48612"/>
                      <a:pt x="125090" y="49559"/>
                    </a:cubicBezTo>
                    <a:lnTo>
                      <a:pt x="90157" y="51032"/>
                    </a:lnTo>
                    <a:cubicBezTo>
                      <a:pt x="78477" y="51663"/>
                      <a:pt x="66903" y="51663"/>
                      <a:pt x="55223" y="51979"/>
                    </a:cubicBezTo>
                    <a:cubicBezTo>
                      <a:pt x="43334" y="52084"/>
                      <a:pt x="31233" y="51348"/>
                      <a:pt x="19133" y="47770"/>
                    </a:cubicBezTo>
                    <a:cubicBezTo>
                      <a:pt x="13240" y="45666"/>
                      <a:pt x="6611" y="43141"/>
                      <a:pt x="1982" y="35985"/>
                    </a:cubicBezTo>
                    <a:cubicBezTo>
                      <a:pt x="-228" y="32408"/>
                      <a:pt x="-754" y="27042"/>
                      <a:pt x="1245" y="22938"/>
                    </a:cubicBezTo>
                    <a:cubicBezTo>
                      <a:pt x="3034" y="18729"/>
                      <a:pt x="6611" y="16414"/>
                      <a:pt x="9873" y="14731"/>
                    </a:cubicBezTo>
                    <a:cubicBezTo>
                      <a:pt x="21868" y="9891"/>
                      <a:pt x="33232" y="7997"/>
                      <a:pt x="44912" y="6103"/>
                    </a:cubicBezTo>
                    <a:cubicBezTo>
                      <a:pt x="67955" y="2631"/>
                      <a:pt x="91209" y="526"/>
                      <a:pt x="114568" y="0"/>
                    </a:cubicBezTo>
                    <a:close/>
                  </a:path>
                </a:pathLst>
              </a:custGeom>
              <a:solidFill>
                <a:srgbClr val="E07A6C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2" name="任意多边形 69">
                <a:extLst>
                  <a:ext uri="{FF2B5EF4-FFF2-40B4-BE49-F238E27FC236}">
                    <a16:creationId xmlns:a16="http://schemas.microsoft.com/office/drawing/2014/main" id="{05C07C67-507D-0343-826C-0B5ECA85FD8A}"/>
                  </a:ext>
                </a:extLst>
              </p:cNvPr>
              <p:cNvSpPr/>
              <p:nvPr/>
            </p:nvSpPr>
            <p:spPr>
              <a:xfrm>
                <a:off x="7891333" y="6795914"/>
                <a:ext cx="178343" cy="17743"/>
              </a:xfrm>
              <a:custGeom>
                <a:avLst/>
                <a:gdLst>
                  <a:gd name="connsiteX0" fmla="*/ 0 w 144889"/>
                  <a:gd name="connsiteY0" fmla="*/ 14415 h 14415"/>
                  <a:gd name="connsiteX1" fmla="*/ 143942 w 144889"/>
                  <a:gd name="connsiteY1" fmla="*/ 0 h 14415"/>
                  <a:gd name="connsiteX2" fmla="*/ 144889 w 144889"/>
                  <a:gd name="connsiteY2" fmla="*/ 10522 h 14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4889" h="14415">
                    <a:moveTo>
                      <a:pt x="0" y="14415"/>
                    </a:moveTo>
                    <a:lnTo>
                      <a:pt x="143942" y="0"/>
                    </a:lnTo>
                    <a:lnTo>
                      <a:pt x="144889" y="10522"/>
                    </a:lnTo>
                    <a:close/>
                  </a:path>
                </a:pathLst>
              </a:custGeom>
              <a:solidFill>
                <a:srgbClr val="E07A6C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3" name="任意多边形 70">
                <a:extLst>
                  <a:ext uri="{FF2B5EF4-FFF2-40B4-BE49-F238E27FC236}">
                    <a16:creationId xmlns:a16="http://schemas.microsoft.com/office/drawing/2014/main" id="{1594B708-9229-474C-8726-A496E0B4E677}"/>
                  </a:ext>
                </a:extLst>
              </p:cNvPr>
              <p:cNvSpPr/>
              <p:nvPr/>
            </p:nvSpPr>
            <p:spPr>
              <a:xfrm>
                <a:off x="8784491" y="4379677"/>
                <a:ext cx="206707" cy="159692"/>
              </a:xfrm>
              <a:custGeom>
                <a:avLst/>
                <a:gdLst>
                  <a:gd name="connsiteX0" fmla="*/ 0 w 167932"/>
                  <a:gd name="connsiteY0" fmla="*/ 129737 h 129737"/>
                  <a:gd name="connsiteX1" fmla="*/ 167932 w 167932"/>
                  <a:gd name="connsiteY1" fmla="*/ 0 h 12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7932" h="129737">
                    <a:moveTo>
                      <a:pt x="0" y="129737"/>
                    </a:moveTo>
                    <a:cubicBezTo>
                      <a:pt x="0" y="129737"/>
                      <a:pt x="108904" y="60081"/>
                      <a:pt x="167932" y="0"/>
                    </a:cubicBezTo>
                  </a:path>
                </a:pathLst>
              </a:custGeom>
              <a:noFill/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4" name="任意多边形 71">
                <a:extLst>
                  <a:ext uri="{FF2B5EF4-FFF2-40B4-BE49-F238E27FC236}">
                    <a16:creationId xmlns:a16="http://schemas.microsoft.com/office/drawing/2014/main" id="{E8AB24E1-F953-7142-89EA-F535B719ADA1}"/>
                  </a:ext>
                </a:extLst>
              </p:cNvPr>
              <p:cNvSpPr/>
              <p:nvPr/>
            </p:nvSpPr>
            <p:spPr>
              <a:xfrm>
                <a:off x="8794618" y="4586133"/>
                <a:ext cx="16189" cy="46625"/>
              </a:xfrm>
              <a:custGeom>
                <a:avLst/>
                <a:gdLst>
                  <a:gd name="connsiteX0" fmla="*/ 0 w 13152"/>
                  <a:gd name="connsiteY0" fmla="*/ 0 h 37879"/>
                  <a:gd name="connsiteX1" fmla="*/ 13153 w 13152"/>
                  <a:gd name="connsiteY1" fmla="*/ 37879 h 37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52" h="37879">
                    <a:moveTo>
                      <a:pt x="0" y="0"/>
                    </a:moveTo>
                    <a:lnTo>
                      <a:pt x="13153" y="37879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" name="任意多边形 72">
                <a:extLst>
                  <a:ext uri="{FF2B5EF4-FFF2-40B4-BE49-F238E27FC236}">
                    <a16:creationId xmlns:a16="http://schemas.microsoft.com/office/drawing/2014/main" id="{72912FFC-9927-C34A-BE4C-34389B246550}"/>
                  </a:ext>
                </a:extLst>
              </p:cNvPr>
              <p:cNvSpPr/>
              <p:nvPr/>
            </p:nvSpPr>
            <p:spPr>
              <a:xfrm>
                <a:off x="8827750" y="4570972"/>
                <a:ext cx="21499" cy="38336"/>
              </a:xfrm>
              <a:custGeom>
                <a:avLst/>
                <a:gdLst>
                  <a:gd name="connsiteX0" fmla="*/ 0 w 17466"/>
                  <a:gd name="connsiteY0" fmla="*/ 0 h 31145"/>
                  <a:gd name="connsiteX1" fmla="*/ 17467 w 17466"/>
                  <a:gd name="connsiteY1" fmla="*/ 31145 h 3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466" h="31145">
                    <a:moveTo>
                      <a:pt x="0" y="0"/>
                    </a:moveTo>
                    <a:lnTo>
                      <a:pt x="17467" y="31145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" name="任意多边形 73">
                <a:extLst>
                  <a:ext uri="{FF2B5EF4-FFF2-40B4-BE49-F238E27FC236}">
                    <a16:creationId xmlns:a16="http://schemas.microsoft.com/office/drawing/2014/main" id="{AF9D5934-83C1-BB40-8B45-A8C841B97658}"/>
                  </a:ext>
                </a:extLst>
              </p:cNvPr>
              <p:cNvSpPr/>
              <p:nvPr/>
            </p:nvSpPr>
            <p:spPr>
              <a:xfrm>
                <a:off x="8861456" y="4551296"/>
                <a:ext cx="28752" cy="35876"/>
              </a:xfrm>
              <a:custGeom>
                <a:avLst/>
                <a:gdLst>
                  <a:gd name="connsiteX0" fmla="*/ 0 w 23359"/>
                  <a:gd name="connsiteY0" fmla="*/ 0 h 29146"/>
                  <a:gd name="connsiteX1" fmla="*/ 23359 w 23359"/>
                  <a:gd name="connsiteY1" fmla="*/ 29146 h 29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359" h="29146">
                    <a:moveTo>
                      <a:pt x="0" y="0"/>
                    </a:moveTo>
                    <a:lnTo>
                      <a:pt x="23359" y="29146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" name="任意多边形 74">
                <a:extLst>
                  <a:ext uri="{FF2B5EF4-FFF2-40B4-BE49-F238E27FC236}">
                    <a16:creationId xmlns:a16="http://schemas.microsoft.com/office/drawing/2014/main" id="{5D0F05BC-5E87-A444-84B5-E765C178929F}"/>
                  </a:ext>
                </a:extLst>
              </p:cNvPr>
              <p:cNvSpPr/>
              <p:nvPr/>
            </p:nvSpPr>
            <p:spPr>
              <a:xfrm>
                <a:off x="8891384" y="4527727"/>
                <a:ext cx="32508" cy="39631"/>
              </a:xfrm>
              <a:custGeom>
                <a:avLst/>
                <a:gdLst>
                  <a:gd name="connsiteX0" fmla="*/ 0 w 26410"/>
                  <a:gd name="connsiteY0" fmla="*/ 0 h 32197"/>
                  <a:gd name="connsiteX1" fmla="*/ 26410 w 26410"/>
                  <a:gd name="connsiteY1" fmla="*/ 32198 h 3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410" h="32197">
                    <a:moveTo>
                      <a:pt x="0" y="0"/>
                    </a:moveTo>
                    <a:lnTo>
                      <a:pt x="26410" y="32198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" name="任意多边形 75">
                <a:extLst>
                  <a:ext uri="{FF2B5EF4-FFF2-40B4-BE49-F238E27FC236}">
                    <a16:creationId xmlns:a16="http://schemas.microsoft.com/office/drawing/2014/main" id="{CA244230-8346-6D47-AE93-8982944C986B}"/>
                  </a:ext>
                </a:extLst>
              </p:cNvPr>
              <p:cNvSpPr/>
              <p:nvPr/>
            </p:nvSpPr>
            <p:spPr>
              <a:xfrm>
                <a:off x="8923846" y="4505699"/>
                <a:ext cx="32637" cy="39631"/>
              </a:xfrm>
              <a:custGeom>
                <a:avLst/>
                <a:gdLst>
                  <a:gd name="connsiteX0" fmla="*/ 0 w 26515"/>
                  <a:gd name="connsiteY0" fmla="*/ 0 h 32197"/>
                  <a:gd name="connsiteX1" fmla="*/ 26516 w 26515"/>
                  <a:gd name="connsiteY1" fmla="*/ 32198 h 3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515" h="32197">
                    <a:moveTo>
                      <a:pt x="0" y="0"/>
                    </a:moveTo>
                    <a:lnTo>
                      <a:pt x="26516" y="32198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" name="任意多边形 76">
                <a:extLst>
                  <a:ext uri="{FF2B5EF4-FFF2-40B4-BE49-F238E27FC236}">
                    <a16:creationId xmlns:a16="http://schemas.microsoft.com/office/drawing/2014/main" id="{BB5B4DC3-09AB-AE4A-833A-46DB069623DC}"/>
                  </a:ext>
                </a:extLst>
              </p:cNvPr>
              <p:cNvSpPr/>
              <p:nvPr/>
            </p:nvSpPr>
            <p:spPr>
              <a:xfrm>
                <a:off x="8956278" y="4485898"/>
                <a:ext cx="32508" cy="39631"/>
              </a:xfrm>
              <a:custGeom>
                <a:avLst/>
                <a:gdLst>
                  <a:gd name="connsiteX0" fmla="*/ 0 w 26410"/>
                  <a:gd name="connsiteY0" fmla="*/ 0 h 32197"/>
                  <a:gd name="connsiteX1" fmla="*/ 26410 w 26410"/>
                  <a:gd name="connsiteY1" fmla="*/ 32198 h 3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410" h="32197">
                    <a:moveTo>
                      <a:pt x="0" y="0"/>
                    </a:moveTo>
                    <a:lnTo>
                      <a:pt x="26410" y="32198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" name="任意多边形 77">
                <a:extLst>
                  <a:ext uri="{FF2B5EF4-FFF2-40B4-BE49-F238E27FC236}">
                    <a16:creationId xmlns:a16="http://schemas.microsoft.com/office/drawing/2014/main" id="{B3075D6E-42DD-1A4B-919E-736E4EE7283F}"/>
                  </a:ext>
                </a:extLst>
              </p:cNvPr>
              <p:cNvSpPr/>
              <p:nvPr/>
            </p:nvSpPr>
            <p:spPr>
              <a:xfrm>
                <a:off x="8985348" y="4462079"/>
                <a:ext cx="32637" cy="39760"/>
              </a:xfrm>
              <a:custGeom>
                <a:avLst/>
                <a:gdLst>
                  <a:gd name="connsiteX0" fmla="*/ 0 w 26515"/>
                  <a:gd name="connsiteY0" fmla="*/ 0 h 32302"/>
                  <a:gd name="connsiteX1" fmla="*/ 26516 w 26515"/>
                  <a:gd name="connsiteY1" fmla="*/ 32303 h 32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515" h="32302">
                    <a:moveTo>
                      <a:pt x="0" y="0"/>
                    </a:moveTo>
                    <a:lnTo>
                      <a:pt x="26516" y="32303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" name="任意多边形 78">
                <a:extLst>
                  <a:ext uri="{FF2B5EF4-FFF2-40B4-BE49-F238E27FC236}">
                    <a16:creationId xmlns:a16="http://schemas.microsoft.com/office/drawing/2014/main" id="{4D508AE5-439E-E040-985F-C30268311024}"/>
                  </a:ext>
                </a:extLst>
              </p:cNvPr>
              <p:cNvSpPr/>
              <p:nvPr/>
            </p:nvSpPr>
            <p:spPr>
              <a:xfrm>
                <a:off x="9016207" y="4435233"/>
                <a:ext cx="32637" cy="39631"/>
              </a:xfrm>
              <a:custGeom>
                <a:avLst/>
                <a:gdLst>
                  <a:gd name="connsiteX0" fmla="*/ 0 w 26515"/>
                  <a:gd name="connsiteY0" fmla="*/ 0 h 32197"/>
                  <a:gd name="connsiteX1" fmla="*/ 26516 w 26515"/>
                  <a:gd name="connsiteY1" fmla="*/ 32198 h 3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515" h="32197">
                    <a:moveTo>
                      <a:pt x="0" y="0"/>
                    </a:moveTo>
                    <a:lnTo>
                      <a:pt x="26516" y="32198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" name="任意多边形 79">
                <a:extLst>
                  <a:ext uri="{FF2B5EF4-FFF2-40B4-BE49-F238E27FC236}">
                    <a16:creationId xmlns:a16="http://schemas.microsoft.com/office/drawing/2014/main" id="{FA00A643-11F7-EF4B-A7E9-6D3C17C83085}"/>
                  </a:ext>
                </a:extLst>
              </p:cNvPr>
              <p:cNvSpPr/>
              <p:nvPr/>
            </p:nvSpPr>
            <p:spPr>
              <a:xfrm>
                <a:off x="9046197" y="4411785"/>
                <a:ext cx="32637" cy="39631"/>
              </a:xfrm>
              <a:custGeom>
                <a:avLst/>
                <a:gdLst>
                  <a:gd name="connsiteX0" fmla="*/ 0 w 26515"/>
                  <a:gd name="connsiteY0" fmla="*/ 0 h 32197"/>
                  <a:gd name="connsiteX1" fmla="*/ 26516 w 26515"/>
                  <a:gd name="connsiteY1" fmla="*/ 32198 h 3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515" h="32197">
                    <a:moveTo>
                      <a:pt x="0" y="0"/>
                    </a:moveTo>
                    <a:lnTo>
                      <a:pt x="26516" y="32198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</p:grpSp>
      <p:pic>
        <p:nvPicPr>
          <p:cNvPr id="114" name="图片 113">
            <a:extLst>
              <a:ext uri="{FF2B5EF4-FFF2-40B4-BE49-F238E27FC236}">
                <a16:creationId xmlns:a16="http://schemas.microsoft.com/office/drawing/2014/main" id="{675CE29F-C0C5-4F46-A0A9-59AC67C69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3" y="1587452"/>
            <a:ext cx="3898900" cy="3898900"/>
          </a:xfrm>
          <a:prstGeom prst="rect">
            <a:avLst/>
          </a:prstGeom>
        </p:spPr>
      </p:pic>
      <p:pic>
        <p:nvPicPr>
          <p:cNvPr id="118" name="图片 117">
            <a:extLst>
              <a:ext uri="{FF2B5EF4-FFF2-40B4-BE49-F238E27FC236}">
                <a16:creationId xmlns:a16="http://schemas.microsoft.com/office/drawing/2014/main" id="{F2BC9CB0-B96F-F74E-B3CA-1D6869DD3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542" y="2633404"/>
            <a:ext cx="15207409" cy="1020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1841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A01E9EC-89B7-4940-80A2-7427A594988D}"/>
              </a:ext>
            </a:extLst>
          </p:cNvPr>
          <p:cNvGrpSpPr>
            <a:grpSpLocks noChangeAspect="1"/>
          </p:cNvGrpSpPr>
          <p:nvPr/>
        </p:nvGrpSpPr>
        <p:grpSpPr>
          <a:xfrm>
            <a:off x="22128430" y="12347013"/>
            <a:ext cx="2255570" cy="1368987"/>
            <a:chOff x="2769344" y="1756229"/>
            <a:chExt cx="6653311" cy="4038135"/>
          </a:xfrm>
        </p:grpSpPr>
        <p:sp>
          <p:nvSpPr>
            <p:cNvPr id="4" name="圆角矩形 3">
              <a:extLst>
                <a:ext uri="{FF2B5EF4-FFF2-40B4-BE49-F238E27FC236}">
                  <a16:creationId xmlns:a16="http://schemas.microsoft.com/office/drawing/2014/main" id="{684809EB-96C5-324D-903A-A606BE6C8432}"/>
                </a:ext>
              </a:extLst>
            </p:cNvPr>
            <p:cNvSpPr/>
            <p:nvPr/>
          </p:nvSpPr>
          <p:spPr>
            <a:xfrm>
              <a:off x="7380287" y="2083092"/>
              <a:ext cx="1144473" cy="1112686"/>
            </a:xfrm>
            <a:prstGeom prst="roundRect">
              <a:avLst/>
            </a:prstGeom>
            <a:gradFill>
              <a:gsLst>
                <a:gs pos="0">
                  <a:srgbClr val="AD50AD"/>
                </a:gs>
                <a:gs pos="100000">
                  <a:srgbClr val="7E51DD"/>
                </a:gs>
              </a:gsLst>
              <a:lin ang="5400000" scaled="0"/>
            </a:gradFill>
            <a:ln>
              <a:noFill/>
            </a:ln>
            <a:effectLst>
              <a:outerShdw blurRad="127000" dist="38100" dir="5400000" algn="tl" rotWithShape="0">
                <a:srgbClr val="3A9BDE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72000" rIns="144000" bIns="288000" rtlCol="0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+</a:t>
              </a: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3F532E7-9D94-B347-A48C-219242B67E57}"/>
                </a:ext>
              </a:extLst>
            </p:cNvPr>
            <p:cNvGrpSpPr/>
            <p:nvPr/>
          </p:nvGrpSpPr>
          <p:grpSpPr>
            <a:xfrm>
              <a:off x="2769344" y="1756229"/>
              <a:ext cx="6653311" cy="4038135"/>
              <a:chOff x="7862065" y="4369160"/>
              <a:chExt cx="4039357" cy="2451632"/>
            </a:xfrm>
          </p:grpSpPr>
          <p:sp>
            <p:nvSpPr>
              <p:cNvPr id="6" name="任意多边形 3">
                <a:extLst>
                  <a:ext uri="{FF2B5EF4-FFF2-40B4-BE49-F238E27FC236}">
                    <a16:creationId xmlns:a16="http://schemas.microsoft.com/office/drawing/2014/main" id="{801B4DD9-658F-C94A-B6C8-AC723D97B4FB}"/>
                  </a:ext>
                </a:extLst>
              </p:cNvPr>
              <p:cNvSpPr/>
              <p:nvPr/>
            </p:nvSpPr>
            <p:spPr>
              <a:xfrm>
                <a:off x="10010757" y="4513120"/>
                <a:ext cx="161892" cy="335399"/>
              </a:xfrm>
              <a:custGeom>
                <a:avLst/>
                <a:gdLst>
                  <a:gd name="connsiteX0" fmla="*/ 92068 w 131524"/>
                  <a:gd name="connsiteY0" fmla="*/ 272485 h 272484"/>
                  <a:gd name="connsiteX1" fmla="*/ 0 w 131524"/>
                  <a:gd name="connsiteY1" fmla="*/ 198620 h 272484"/>
                  <a:gd name="connsiteX2" fmla="*/ 35144 w 131524"/>
                  <a:gd name="connsiteY2" fmla="*/ 19639 h 272484"/>
                  <a:gd name="connsiteX3" fmla="*/ 42720 w 131524"/>
                  <a:gd name="connsiteY3" fmla="*/ 102132 h 272484"/>
                  <a:gd name="connsiteX4" fmla="*/ 77127 w 131524"/>
                  <a:gd name="connsiteY4" fmla="*/ 173 h 272484"/>
                  <a:gd name="connsiteX5" fmla="*/ 80915 w 131524"/>
                  <a:gd name="connsiteY5" fmla="*/ 104658 h 272484"/>
                  <a:gd name="connsiteX6" fmla="*/ 129316 w 131524"/>
                  <a:gd name="connsiteY6" fmla="*/ 16167 h 272484"/>
                  <a:gd name="connsiteX7" fmla="*/ 118058 w 131524"/>
                  <a:gd name="connsiteY7" fmla="*/ 163686 h 272484"/>
                  <a:gd name="connsiteX8" fmla="*/ 92068 w 131524"/>
                  <a:gd name="connsiteY8" fmla="*/ 272485 h 272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524" h="272484">
                    <a:moveTo>
                      <a:pt x="92068" y="272485"/>
                    </a:moveTo>
                    <a:lnTo>
                      <a:pt x="0" y="198620"/>
                    </a:lnTo>
                    <a:cubicBezTo>
                      <a:pt x="0" y="198620"/>
                      <a:pt x="17151" y="22691"/>
                      <a:pt x="35144" y="19639"/>
                    </a:cubicBezTo>
                    <a:cubicBezTo>
                      <a:pt x="53137" y="16588"/>
                      <a:pt x="42720" y="102132"/>
                      <a:pt x="42720" y="102132"/>
                    </a:cubicBezTo>
                    <a:cubicBezTo>
                      <a:pt x="42720" y="102132"/>
                      <a:pt x="70077" y="-4877"/>
                      <a:pt x="77127" y="173"/>
                    </a:cubicBezTo>
                    <a:cubicBezTo>
                      <a:pt x="89648" y="9222"/>
                      <a:pt x="80915" y="104658"/>
                      <a:pt x="80915" y="104658"/>
                    </a:cubicBezTo>
                    <a:cubicBezTo>
                      <a:pt x="80915" y="104658"/>
                      <a:pt x="120583" y="7960"/>
                      <a:pt x="129316" y="16167"/>
                    </a:cubicBezTo>
                    <a:cubicBezTo>
                      <a:pt x="138050" y="24479"/>
                      <a:pt x="118058" y="163686"/>
                      <a:pt x="118058" y="163686"/>
                    </a:cubicBezTo>
                    <a:lnTo>
                      <a:pt x="92068" y="272485"/>
                    </a:lnTo>
                    <a:close/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EDE83F8C-3852-1247-A126-4AB21EECFFA3}"/>
                  </a:ext>
                </a:extLst>
              </p:cNvPr>
              <p:cNvGrpSpPr/>
              <p:nvPr/>
            </p:nvGrpSpPr>
            <p:grpSpPr>
              <a:xfrm>
                <a:off x="10035177" y="4450630"/>
                <a:ext cx="148800" cy="284175"/>
                <a:chOff x="13957400" y="3795264"/>
                <a:chExt cx="120888" cy="230869"/>
              </a:xfrm>
            </p:grpSpPr>
            <p:sp>
              <p:nvSpPr>
                <p:cNvPr id="106" name="任意多边形 103">
                  <a:extLst>
                    <a:ext uri="{FF2B5EF4-FFF2-40B4-BE49-F238E27FC236}">
                      <a16:creationId xmlns:a16="http://schemas.microsoft.com/office/drawing/2014/main" id="{AEE4131F-5677-BA43-926A-3417AB6D3725}"/>
                    </a:ext>
                  </a:extLst>
                </p:cNvPr>
                <p:cNvSpPr/>
                <p:nvPr/>
              </p:nvSpPr>
              <p:spPr>
                <a:xfrm>
                  <a:off x="13964239" y="3795384"/>
                  <a:ext cx="114049" cy="230749"/>
                </a:xfrm>
                <a:custGeom>
                  <a:avLst/>
                  <a:gdLst>
                    <a:gd name="connsiteX0" fmla="*/ 71861 w 114049"/>
                    <a:gd name="connsiteY0" fmla="*/ 230644 h 230749"/>
                    <a:gd name="connsiteX1" fmla="*/ 4099 w 114049"/>
                    <a:gd name="connsiteY1" fmla="*/ 190344 h 230749"/>
                    <a:gd name="connsiteX2" fmla="*/ 100 w 114049"/>
                    <a:gd name="connsiteY2" fmla="*/ 181927 h 230749"/>
                    <a:gd name="connsiteX3" fmla="*/ 27352 w 114049"/>
                    <a:gd name="connsiteY3" fmla="*/ 0 h 230749"/>
                    <a:gd name="connsiteX4" fmla="*/ 32719 w 114049"/>
                    <a:gd name="connsiteY4" fmla="*/ 210 h 230749"/>
                    <a:gd name="connsiteX5" fmla="*/ 36612 w 114049"/>
                    <a:gd name="connsiteY5" fmla="*/ 947 h 230749"/>
                    <a:gd name="connsiteX6" fmla="*/ 109951 w 114049"/>
                    <a:gd name="connsiteY6" fmla="*/ 41247 h 230749"/>
                    <a:gd name="connsiteX7" fmla="*/ 113949 w 114049"/>
                    <a:gd name="connsiteY7" fmla="*/ 49664 h 230749"/>
                    <a:gd name="connsiteX8" fmla="*/ 85329 w 114049"/>
                    <a:gd name="connsiteY8" fmla="*/ 225699 h 230749"/>
                    <a:gd name="connsiteX9" fmla="*/ 81015 w 114049"/>
                    <a:gd name="connsiteY9" fmla="*/ 230749 h 230749"/>
                    <a:gd name="connsiteX10" fmla="*/ 71861 w 114049"/>
                    <a:gd name="connsiteY10" fmla="*/ 230644 h 23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4049" h="230749">
                      <a:moveTo>
                        <a:pt x="71861" y="230644"/>
                      </a:moveTo>
                      <a:lnTo>
                        <a:pt x="4099" y="190344"/>
                      </a:lnTo>
                      <a:cubicBezTo>
                        <a:pt x="1152" y="188766"/>
                        <a:pt x="-426" y="185294"/>
                        <a:pt x="100" y="181927"/>
                      </a:cubicBezTo>
                      <a:lnTo>
                        <a:pt x="27352" y="0"/>
                      </a:lnTo>
                      <a:cubicBezTo>
                        <a:pt x="27352" y="0"/>
                        <a:pt x="30404" y="105"/>
                        <a:pt x="32719" y="210"/>
                      </a:cubicBezTo>
                      <a:cubicBezTo>
                        <a:pt x="33981" y="210"/>
                        <a:pt x="35349" y="210"/>
                        <a:pt x="36612" y="947"/>
                      </a:cubicBezTo>
                      <a:lnTo>
                        <a:pt x="109951" y="41247"/>
                      </a:lnTo>
                      <a:cubicBezTo>
                        <a:pt x="112897" y="42825"/>
                        <a:pt x="114475" y="46297"/>
                        <a:pt x="113949" y="49664"/>
                      </a:cubicBezTo>
                      <a:lnTo>
                        <a:pt x="85329" y="225699"/>
                      </a:lnTo>
                      <a:cubicBezTo>
                        <a:pt x="84908" y="228329"/>
                        <a:pt x="83119" y="230118"/>
                        <a:pt x="81015" y="230749"/>
                      </a:cubicBezTo>
                      <a:lnTo>
                        <a:pt x="71861" y="230644"/>
                      </a:lnTo>
                      <a:close/>
                    </a:path>
                  </a:pathLst>
                </a:custGeom>
                <a:solidFill>
                  <a:srgbClr val="010101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7" name="任意多边形 104">
                  <a:extLst>
                    <a:ext uri="{FF2B5EF4-FFF2-40B4-BE49-F238E27FC236}">
                      <a16:creationId xmlns:a16="http://schemas.microsoft.com/office/drawing/2014/main" id="{3CD70670-1A1F-DD43-9921-72BA1504B8A2}"/>
                    </a:ext>
                  </a:extLst>
                </p:cNvPr>
                <p:cNvSpPr/>
                <p:nvPr/>
              </p:nvSpPr>
              <p:spPr>
                <a:xfrm>
                  <a:off x="13957400" y="3795264"/>
                  <a:ext cx="114049" cy="230769"/>
                </a:xfrm>
                <a:custGeom>
                  <a:avLst/>
                  <a:gdLst>
                    <a:gd name="connsiteX0" fmla="*/ 76701 w 114049"/>
                    <a:gd name="connsiteY0" fmla="*/ 230028 h 230769"/>
                    <a:gd name="connsiteX1" fmla="*/ 4099 w 114049"/>
                    <a:gd name="connsiteY1" fmla="*/ 190149 h 230769"/>
                    <a:gd name="connsiteX2" fmla="*/ 100 w 114049"/>
                    <a:gd name="connsiteY2" fmla="*/ 181731 h 230769"/>
                    <a:gd name="connsiteX3" fmla="*/ 28825 w 114049"/>
                    <a:gd name="connsiteY3" fmla="*/ 4750 h 230769"/>
                    <a:gd name="connsiteX4" fmla="*/ 36612 w 114049"/>
                    <a:gd name="connsiteY4" fmla="*/ 646 h 230769"/>
                    <a:gd name="connsiteX5" fmla="*/ 109951 w 114049"/>
                    <a:gd name="connsiteY5" fmla="*/ 40946 h 230769"/>
                    <a:gd name="connsiteX6" fmla="*/ 113949 w 114049"/>
                    <a:gd name="connsiteY6" fmla="*/ 49363 h 230769"/>
                    <a:gd name="connsiteX7" fmla="*/ 85329 w 114049"/>
                    <a:gd name="connsiteY7" fmla="*/ 225398 h 230769"/>
                    <a:gd name="connsiteX8" fmla="*/ 76701 w 114049"/>
                    <a:gd name="connsiteY8" fmla="*/ 230028 h 230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049" h="230769">
                      <a:moveTo>
                        <a:pt x="76701" y="230028"/>
                      </a:moveTo>
                      <a:lnTo>
                        <a:pt x="4099" y="190149"/>
                      </a:lnTo>
                      <a:cubicBezTo>
                        <a:pt x="1152" y="188571"/>
                        <a:pt x="-426" y="185098"/>
                        <a:pt x="100" y="181731"/>
                      </a:cubicBezTo>
                      <a:lnTo>
                        <a:pt x="28825" y="4750"/>
                      </a:lnTo>
                      <a:cubicBezTo>
                        <a:pt x="29457" y="962"/>
                        <a:pt x="33350" y="-1143"/>
                        <a:pt x="36612" y="646"/>
                      </a:cubicBezTo>
                      <a:lnTo>
                        <a:pt x="109951" y="40946"/>
                      </a:lnTo>
                      <a:cubicBezTo>
                        <a:pt x="112897" y="42524"/>
                        <a:pt x="114475" y="45996"/>
                        <a:pt x="113949" y="49363"/>
                      </a:cubicBezTo>
                      <a:lnTo>
                        <a:pt x="85329" y="225398"/>
                      </a:lnTo>
                      <a:cubicBezTo>
                        <a:pt x="84698" y="229817"/>
                        <a:pt x="80384" y="232027"/>
                        <a:pt x="76701" y="230028"/>
                      </a:cubicBezTo>
                      <a:close/>
                    </a:path>
                  </a:pathLst>
                </a:custGeom>
                <a:solidFill>
                  <a:srgbClr val="97B7FF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8" name="任意多边形 105">
                  <a:extLst>
                    <a:ext uri="{FF2B5EF4-FFF2-40B4-BE49-F238E27FC236}">
                      <a16:creationId xmlns:a16="http://schemas.microsoft.com/office/drawing/2014/main" id="{AEBE1C88-AB4F-A943-AA06-B354FAD33B13}"/>
                    </a:ext>
                  </a:extLst>
                </p:cNvPr>
                <p:cNvSpPr/>
                <p:nvPr/>
              </p:nvSpPr>
              <p:spPr>
                <a:xfrm>
                  <a:off x="13959710" y="3810325"/>
                  <a:ext cx="109745" cy="200550"/>
                </a:xfrm>
                <a:custGeom>
                  <a:avLst/>
                  <a:gdLst>
                    <a:gd name="connsiteX0" fmla="*/ 0 w 109745"/>
                    <a:gd name="connsiteY0" fmla="*/ 154043 h 200550"/>
                    <a:gd name="connsiteX1" fmla="*/ 84703 w 109745"/>
                    <a:gd name="connsiteY1" fmla="*/ 200551 h 200550"/>
                    <a:gd name="connsiteX2" fmla="*/ 109745 w 109745"/>
                    <a:gd name="connsiteY2" fmla="*/ 46613 h 200550"/>
                    <a:gd name="connsiteX3" fmla="*/ 24937 w 109745"/>
                    <a:gd name="connsiteY3" fmla="*/ 0 h 20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9745" h="200550">
                      <a:moveTo>
                        <a:pt x="0" y="154043"/>
                      </a:moveTo>
                      <a:lnTo>
                        <a:pt x="84703" y="200551"/>
                      </a:lnTo>
                      <a:lnTo>
                        <a:pt x="109745" y="46613"/>
                      </a:lnTo>
                      <a:lnTo>
                        <a:pt x="24937" y="0"/>
                      </a:lnTo>
                      <a:close/>
                    </a:path>
                  </a:pathLst>
                </a:custGeom>
                <a:solidFill>
                  <a:srgbClr val="E4EEF7">
                    <a:alpha val="35000"/>
                  </a:srgbClr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9" name="任意多边形 106">
                  <a:extLst>
                    <a:ext uri="{FF2B5EF4-FFF2-40B4-BE49-F238E27FC236}">
                      <a16:creationId xmlns:a16="http://schemas.microsoft.com/office/drawing/2014/main" id="{9D940CAF-3F30-CD43-B1DB-10656464932A}"/>
                    </a:ext>
                  </a:extLst>
                </p:cNvPr>
                <p:cNvSpPr/>
                <p:nvPr/>
              </p:nvSpPr>
              <p:spPr>
                <a:xfrm>
                  <a:off x="13975072" y="3852318"/>
                  <a:ext cx="64434" cy="134357"/>
                </a:xfrm>
                <a:custGeom>
                  <a:avLst/>
                  <a:gdLst>
                    <a:gd name="connsiteX0" fmla="*/ 53347 w 64434"/>
                    <a:gd name="connsiteY0" fmla="*/ 49444 h 134357"/>
                    <a:gd name="connsiteX1" fmla="*/ 63448 w 64434"/>
                    <a:gd name="connsiteY1" fmla="*/ 39448 h 134357"/>
                    <a:gd name="connsiteX2" fmla="*/ 49243 w 64434"/>
                    <a:gd name="connsiteY2" fmla="*/ 4830 h 134357"/>
                    <a:gd name="connsiteX3" fmla="*/ 27568 w 64434"/>
                    <a:gd name="connsiteY3" fmla="*/ 10091 h 134357"/>
                    <a:gd name="connsiteX4" fmla="*/ 31777 w 64434"/>
                    <a:gd name="connsiteY4" fmla="*/ 31767 h 134357"/>
                    <a:gd name="connsiteX5" fmla="*/ 11364 w 64434"/>
                    <a:gd name="connsiteY5" fmla="*/ 45656 h 134357"/>
                    <a:gd name="connsiteX6" fmla="*/ 0 w 64434"/>
                    <a:gd name="connsiteY6" fmla="*/ 104264 h 134357"/>
                    <a:gd name="connsiteX7" fmla="*/ 55346 w 64434"/>
                    <a:gd name="connsiteY7" fmla="*/ 134357 h 134357"/>
                    <a:gd name="connsiteX8" fmla="*/ 63869 w 64434"/>
                    <a:gd name="connsiteY8" fmla="*/ 88691 h 134357"/>
                    <a:gd name="connsiteX9" fmla="*/ 53347 w 64434"/>
                    <a:gd name="connsiteY9" fmla="*/ 49444 h 134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4434" h="134357">
                      <a:moveTo>
                        <a:pt x="53347" y="49444"/>
                      </a:moveTo>
                      <a:cubicBezTo>
                        <a:pt x="58292" y="49339"/>
                        <a:pt x="62291" y="45972"/>
                        <a:pt x="63448" y="39448"/>
                      </a:cubicBezTo>
                      <a:cubicBezTo>
                        <a:pt x="65553" y="28400"/>
                        <a:pt x="59134" y="12932"/>
                        <a:pt x="49243" y="4830"/>
                      </a:cubicBezTo>
                      <a:cubicBezTo>
                        <a:pt x="39352" y="-3272"/>
                        <a:pt x="29672" y="-957"/>
                        <a:pt x="27568" y="10091"/>
                      </a:cubicBezTo>
                      <a:cubicBezTo>
                        <a:pt x="26305" y="16615"/>
                        <a:pt x="28094" y="24612"/>
                        <a:pt x="31777" y="31767"/>
                      </a:cubicBezTo>
                      <a:cubicBezTo>
                        <a:pt x="21781" y="28926"/>
                        <a:pt x="13573" y="33871"/>
                        <a:pt x="11364" y="45656"/>
                      </a:cubicBezTo>
                      <a:lnTo>
                        <a:pt x="0" y="104264"/>
                      </a:lnTo>
                      <a:lnTo>
                        <a:pt x="55346" y="134357"/>
                      </a:lnTo>
                      <a:lnTo>
                        <a:pt x="63869" y="88691"/>
                      </a:lnTo>
                      <a:cubicBezTo>
                        <a:pt x="66079" y="76907"/>
                        <a:pt x="61659" y="61544"/>
                        <a:pt x="53347" y="49444"/>
                      </a:cubicBezTo>
                      <a:close/>
                    </a:path>
                  </a:pathLst>
                </a:custGeom>
                <a:solidFill>
                  <a:srgbClr val="97B7FF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0" name="任意多边形 107">
                  <a:extLst>
                    <a:ext uri="{FF2B5EF4-FFF2-40B4-BE49-F238E27FC236}">
                      <a16:creationId xmlns:a16="http://schemas.microsoft.com/office/drawing/2014/main" id="{56BA1C85-8A3A-FD4D-B114-221D439BA7F5}"/>
                    </a:ext>
                  </a:extLst>
                </p:cNvPr>
                <p:cNvSpPr/>
                <p:nvPr/>
              </p:nvSpPr>
              <p:spPr>
                <a:xfrm>
                  <a:off x="13992954" y="3989825"/>
                  <a:ext cx="6744" cy="8852"/>
                </a:xfrm>
                <a:custGeom>
                  <a:avLst/>
                  <a:gdLst>
                    <a:gd name="connsiteX0" fmla="*/ 6739 w 6744"/>
                    <a:gd name="connsiteY0" fmla="*/ 5478 h 8852"/>
                    <a:gd name="connsiteX1" fmla="*/ 3267 w 6744"/>
                    <a:gd name="connsiteY1" fmla="*/ 8740 h 8852"/>
                    <a:gd name="connsiteX2" fmla="*/ 5 w 6744"/>
                    <a:gd name="connsiteY2" fmla="*/ 3374 h 8852"/>
                    <a:gd name="connsiteX3" fmla="*/ 3478 w 6744"/>
                    <a:gd name="connsiteY3" fmla="*/ 112 h 8852"/>
                    <a:gd name="connsiteX4" fmla="*/ 6739 w 6744"/>
                    <a:gd name="connsiteY4" fmla="*/ 5478 h 8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4" h="8852">
                      <a:moveTo>
                        <a:pt x="6739" y="5478"/>
                      </a:moveTo>
                      <a:cubicBezTo>
                        <a:pt x="6634" y="7898"/>
                        <a:pt x="5161" y="9266"/>
                        <a:pt x="3267" y="8740"/>
                      </a:cubicBezTo>
                      <a:cubicBezTo>
                        <a:pt x="1373" y="8214"/>
                        <a:pt x="-100" y="5794"/>
                        <a:pt x="5" y="3374"/>
                      </a:cubicBezTo>
                      <a:cubicBezTo>
                        <a:pt x="110" y="954"/>
                        <a:pt x="1584" y="-414"/>
                        <a:pt x="3478" y="112"/>
                      </a:cubicBezTo>
                      <a:cubicBezTo>
                        <a:pt x="5372" y="743"/>
                        <a:pt x="6845" y="3058"/>
                        <a:pt x="6739" y="5478"/>
                      </a:cubicBezTo>
                      <a:close/>
                    </a:path>
                  </a:pathLst>
                </a:custGeom>
                <a:solidFill>
                  <a:srgbClr val="E4EEF7">
                    <a:alpha val="35000"/>
                  </a:srgbClr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1" name="任意多边形 108">
                  <a:extLst>
                    <a:ext uri="{FF2B5EF4-FFF2-40B4-BE49-F238E27FC236}">
                      <a16:creationId xmlns:a16="http://schemas.microsoft.com/office/drawing/2014/main" id="{5BDF7710-14D0-8747-A903-054E3CE327CC}"/>
                    </a:ext>
                  </a:extLst>
                </p:cNvPr>
                <p:cNvSpPr/>
                <p:nvPr/>
              </p:nvSpPr>
              <p:spPr>
                <a:xfrm>
                  <a:off x="14018488" y="3817756"/>
                  <a:ext cx="17440" cy="10982"/>
                </a:xfrm>
                <a:custGeom>
                  <a:avLst/>
                  <a:gdLst>
                    <a:gd name="connsiteX0" fmla="*/ 16138 w 17440"/>
                    <a:gd name="connsiteY0" fmla="*/ 10983 h 10982"/>
                    <a:gd name="connsiteX1" fmla="*/ 17296 w 17440"/>
                    <a:gd name="connsiteY1" fmla="*/ 10351 h 10982"/>
                    <a:gd name="connsiteX2" fmla="*/ 16770 w 17440"/>
                    <a:gd name="connsiteY2" fmla="*/ 8563 h 10982"/>
                    <a:gd name="connsiteX3" fmla="*/ 1934 w 17440"/>
                    <a:gd name="connsiteY3" fmla="*/ 145 h 10982"/>
                    <a:gd name="connsiteX4" fmla="*/ 145 w 17440"/>
                    <a:gd name="connsiteY4" fmla="*/ 671 h 10982"/>
                    <a:gd name="connsiteX5" fmla="*/ 671 w 17440"/>
                    <a:gd name="connsiteY5" fmla="*/ 2460 h 10982"/>
                    <a:gd name="connsiteX6" fmla="*/ 15507 w 17440"/>
                    <a:gd name="connsiteY6" fmla="*/ 10877 h 10982"/>
                    <a:gd name="connsiteX7" fmla="*/ 16138 w 17440"/>
                    <a:gd name="connsiteY7" fmla="*/ 10983 h 10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440" h="10982">
                      <a:moveTo>
                        <a:pt x="16138" y="10983"/>
                      </a:moveTo>
                      <a:cubicBezTo>
                        <a:pt x="16559" y="10983"/>
                        <a:pt x="17086" y="10772"/>
                        <a:pt x="17296" y="10351"/>
                      </a:cubicBezTo>
                      <a:cubicBezTo>
                        <a:pt x="17612" y="9720"/>
                        <a:pt x="17401" y="8878"/>
                        <a:pt x="16770" y="8563"/>
                      </a:cubicBezTo>
                      <a:lnTo>
                        <a:pt x="1934" y="145"/>
                      </a:lnTo>
                      <a:cubicBezTo>
                        <a:pt x="1302" y="-171"/>
                        <a:pt x="461" y="40"/>
                        <a:pt x="145" y="671"/>
                      </a:cubicBezTo>
                      <a:cubicBezTo>
                        <a:pt x="-171" y="1302"/>
                        <a:pt x="40" y="2144"/>
                        <a:pt x="671" y="2460"/>
                      </a:cubicBezTo>
                      <a:lnTo>
                        <a:pt x="15507" y="10877"/>
                      </a:lnTo>
                      <a:cubicBezTo>
                        <a:pt x="15718" y="10983"/>
                        <a:pt x="15928" y="10983"/>
                        <a:pt x="16138" y="10983"/>
                      </a:cubicBezTo>
                      <a:close/>
                    </a:path>
                  </a:pathLst>
                </a:custGeom>
                <a:solidFill>
                  <a:srgbClr val="E4EEF7">
                    <a:alpha val="35000"/>
                  </a:srgbClr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8" name="任意多边形 5">
                <a:extLst>
                  <a:ext uri="{FF2B5EF4-FFF2-40B4-BE49-F238E27FC236}">
                    <a16:creationId xmlns:a16="http://schemas.microsoft.com/office/drawing/2014/main" id="{087D842A-D621-024C-863B-3C6281D16B56}"/>
                  </a:ext>
                </a:extLst>
              </p:cNvPr>
              <p:cNvSpPr/>
              <p:nvPr/>
            </p:nvSpPr>
            <p:spPr>
              <a:xfrm>
                <a:off x="9925189" y="4585841"/>
                <a:ext cx="266090" cy="515102"/>
              </a:xfrm>
              <a:custGeom>
                <a:avLst/>
                <a:gdLst>
                  <a:gd name="connsiteX0" fmla="*/ 140749 w 216176"/>
                  <a:gd name="connsiteY0" fmla="*/ 148692 h 418478"/>
                  <a:gd name="connsiteX1" fmla="*/ 182311 w 216176"/>
                  <a:gd name="connsiteY1" fmla="*/ 76300 h 418478"/>
                  <a:gd name="connsiteX2" fmla="*/ 211247 w 216176"/>
                  <a:gd name="connsiteY2" fmla="*/ 15 h 418478"/>
                  <a:gd name="connsiteX3" fmla="*/ 209563 w 216176"/>
                  <a:gd name="connsiteY3" fmla="*/ 89137 h 418478"/>
                  <a:gd name="connsiteX4" fmla="*/ 170211 w 216176"/>
                  <a:gd name="connsiteY4" fmla="*/ 241812 h 418478"/>
                  <a:gd name="connsiteX5" fmla="*/ 125913 w 216176"/>
                  <a:gd name="connsiteY5" fmla="*/ 418478 h 418478"/>
                  <a:gd name="connsiteX6" fmla="*/ 69 w 216176"/>
                  <a:gd name="connsiteY6" fmla="*/ 348401 h 418478"/>
                  <a:gd name="connsiteX7" fmla="*/ 90454 w 216176"/>
                  <a:gd name="connsiteY7" fmla="*/ 140380 h 418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6176" h="418478">
                    <a:moveTo>
                      <a:pt x="140749" y="148692"/>
                    </a:moveTo>
                    <a:cubicBezTo>
                      <a:pt x="136224" y="113022"/>
                      <a:pt x="163056" y="89768"/>
                      <a:pt x="182311" y="76300"/>
                    </a:cubicBezTo>
                    <a:cubicBezTo>
                      <a:pt x="183890" y="65673"/>
                      <a:pt x="200935" y="1172"/>
                      <a:pt x="211247" y="15"/>
                    </a:cubicBezTo>
                    <a:cubicBezTo>
                      <a:pt x="221559" y="-1142"/>
                      <a:pt x="213036" y="65042"/>
                      <a:pt x="209563" y="89137"/>
                    </a:cubicBezTo>
                    <a:cubicBezTo>
                      <a:pt x="206091" y="113233"/>
                      <a:pt x="170211" y="241812"/>
                      <a:pt x="170211" y="241812"/>
                    </a:cubicBezTo>
                    <a:lnTo>
                      <a:pt x="125913" y="418478"/>
                    </a:lnTo>
                    <a:cubicBezTo>
                      <a:pt x="125913" y="418478"/>
                      <a:pt x="-3403" y="351874"/>
                      <a:pt x="69" y="348401"/>
                    </a:cubicBezTo>
                    <a:cubicBezTo>
                      <a:pt x="3541" y="344929"/>
                      <a:pt x="90454" y="140380"/>
                      <a:pt x="90454" y="140380"/>
                    </a:cubicBezTo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" name="任意多边形 6">
                <a:extLst>
                  <a:ext uri="{FF2B5EF4-FFF2-40B4-BE49-F238E27FC236}">
                    <a16:creationId xmlns:a16="http://schemas.microsoft.com/office/drawing/2014/main" id="{88F07ACF-3A25-C340-8F62-A5C1948C783B}"/>
                  </a:ext>
                </a:extLst>
              </p:cNvPr>
              <p:cNvSpPr/>
              <p:nvPr/>
            </p:nvSpPr>
            <p:spPr>
              <a:xfrm>
                <a:off x="9913749" y="4658524"/>
                <a:ext cx="176496" cy="411078"/>
              </a:xfrm>
              <a:custGeom>
                <a:avLst/>
                <a:gdLst>
                  <a:gd name="connsiteX0" fmla="*/ 0 w 143388"/>
                  <a:gd name="connsiteY0" fmla="*/ 289354 h 333967"/>
                  <a:gd name="connsiteX1" fmla="*/ 71656 w 143388"/>
                  <a:gd name="connsiteY1" fmla="*/ 125104 h 333967"/>
                  <a:gd name="connsiteX2" fmla="*/ 66394 w 143388"/>
                  <a:gd name="connsiteY2" fmla="*/ 30301 h 333967"/>
                  <a:gd name="connsiteX3" fmla="*/ 80494 w 143388"/>
                  <a:gd name="connsiteY3" fmla="*/ 1049 h 333967"/>
                  <a:gd name="connsiteX4" fmla="*/ 92068 w 143388"/>
                  <a:gd name="connsiteY4" fmla="*/ 1049 h 333967"/>
                  <a:gd name="connsiteX5" fmla="*/ 143311 w 143388"/>
                  <a:gd name="connsiteY5" fmla="*/ 25040 h 333967"/>
                  <a:gd name="connsiteX6" fmla="*/ 100275 w 143388"/>
                  <a:gd name="connsiteY6" fmla="*/ 35351 h 333967"/>
                  <a:gd name="connsiteX7" fmla="*/ 124582 w 143388"/>
                  <a:gd name="connsiteY7" fmla="*/ 83647 h 333967"/>
                  <a:gd name="connsiteX8" fmla="*/ 118058 w 143388"/>
                  <a:gd name="connsiteY8" fmla="*/ 130997 h 333967"/>
                  <a:gd name="connsiteX9" fmla="*/ 86597 w 143388"/>
                  <a:gd name="connsiteY9" fmla="*/ 333968 h 333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388" h="333967">
                    <a:moveTo>
                      <a:pt x="0" y="289354"/>
                    </a:moveTo>
                    <a:lnTo>
                      <a:pt x="71656" y="125104"/>
                    </a:lnTo>
                    <a:cubicBezTo>
                      <a:pt x="71656" y="125104"/>
                      <a:pt x="66394" y="75125"/>
                      <a:pt x="66394" y="30301"/>
                    </a:cubicBezTo>
                    <a:cubicBezTo>
                      <a:pt x="66394" y="21462"/>
                      <a:pt x="72182" y="5153"/>
                      <a:pt x="80494" y="1049"/>
                    </a:cubicBezTo>
                    <a:cubicBezTo>
                      <a:pt x="83966" y="-740"/>
                      <a:pt x="88175" y="102"/>
                      <a:pt x="92068" y="1049"/>
                    </a:cubicBezTo>
                    <a:cubicBezTo>
                      <a:pt x="102275" y="3680"/>
                      <a:pt x="142469" y="18095"/>
                      <a:pt x="143311" y="25040"/>
                    </a:cubicBezTo>
                    <a:cubicBezTo>
                      <a:pt x="144784" y="36929"/>
                      <a:pt x="125213" y="37455"/>
                      <a:pt x="100275" y="35351"/>
                    </a:cubicBezTo>
                    <a:cubicBezTo>
                      <a:pt x="114165" y="47451"/>
                      <a:pt x="123109" y="65234"/>
                      <a:pt x="124582" y="83647"/>
                    </a:cubicBezTo>
                    <a:cubicBezTo>
                      <a:pt x="125108" y="90487"/>
                      <a:pt x="129422" y="111636"/>
                      <a:pt x="118058" y="130997"/>
                    </a:cubicBezTo>
                    <a:lnTo>
                      <a:pt x="86597" y="333968"/>
                    </a:lnTo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" name="任意多边形 7">
                <a:extLst>
                  <a:ext uri="{FF2B5EF4-FFF2-40B4-BE49-F238E27FC236}">
                    <a16:creationId xmlns:a16="http://schemas.microsoft.com/office/drawing/2014/main" id="{C9907671-6C7E-5347-B852-BEF60CD100BE}"/>
                  </a:ext>
                </a:extLst>
              </p:cNvPr>
              <p:cNvSpPr/>
              <p:nvPr/>
            </p:nvSpPr>
            <p:spPr>
              <a:xfrm>
                <a:off x="10079011" y="4679761"/>
                <a:ext cx="70586" cy="96489"/>
              </a:xfrm>
              <a:custGeom>
                <a:avLst/>
                <a:gdLst>
                  <a:gd name="connsiteX0" fmla="*/ 57345 w 57345"/>
                  <a:gd name="connsiteY0" fmla="*/ 0 h 78389"/>
                  <a:gd name="connsiteX1" fmla="*/ 0 w 57345"/>
                  <a:gd name="connsiteY1" fmla="*/ 78389 h 78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345" h="78389">
                    <a:moveTo>
                      <a:pt x="57345" y="0"/>
                    </a:moveTo>
                    <a:cubicBezTo>
                      <a:pt x="57345" y="0"/>
                      <a:pt x="0" y="35670"/>
                      <a:pt x="0" y="78389"/>
                    </a:cubicBezTo>
                  </a:path>
                </a:pathLst>
              </a:custGeom>
              <a:noFill/>
              <a:ln w="7889" cap="flat">
                <a:solidFill>
                  <a:srgbClr val="E07A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" name="任意多边形 8">
                <a:extLst>
                  <a:ext uri="{FF2B5EF4-FFF2-40B4-BE49-F238E27FC236}">
                    <a16:creationId xmlns:a16="http://schemas.microsoft.com/office/drawing/2014/main" id="{EE10AEC7-E9CA-134B-9F6D-C5E176595091}"/>
                  </a:ext>
                </a:extLst>
              </p:cNvPr>
              <p:cNvSpPr/>
              <p:nvPr/>
            </p:nvSpPr>
            <p:spPr>
              <a:xfrm>
                <a:off x="10036920" y="4702038"/>
                <a:ext cx="35745" cy="74341"/>
              </a:xfrm>
              <a:custGeom>
                <a:avLst/>
                <a:gdLst>
                  <a:gd name="connsiteX0" fmla="*/ 29041 w 29040"/>
                  <a:gd name="connsiteY0" fmla="*/ 421 h 60396"/>
                  <a:gd name="connsiteX1" fmla="*/ 0 w 29040"/>
                  <a:gd name="connsiteY1" fmla="*/ 0 h 60396"/>
                  <a:gd name="connsiteX2" fmla="*/ 23359 w 29040"/>
                  <a:gd name="connsiteY2" fmla="*/ 60397 h 60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040" h="60396">
                    <a:moveTo>
                      <a:pt x="29041" y="421"/>
                    </a:moveTo>
                    <a:lnTo>
                      <a:pt x="0" y="0"/>
                    </a:lnTo>
                    <a:cubicBezTo>
                      <a:pt x="0" y="0"/>
                      <a:pt x="23359" y="38616"/>
                      <a:pt x="23359" y="60397"/>
                    </a:cubicBezTo>
                  </a:path>
                </a:pathLst>
              </a:custGeom>
              <a:noFill/>
              <a:ln w="7889" cap="flat">
                <a:solidFill>
                  <a:srgbClr val="E07A6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" name="任意多边形 9">
                <a:extLst>
                  <a:ext uri="{FF2B5EF4-FFF2-40B4-BE49-F238E27FC236}">
                    <a16:creationId xmlns:a16="http://schemas.microsoft.com/office/drawing/2014/main" id="{B90D002B-7BE4-1241-867B-80222D9523B4}"/>
                  </a:ext>
                </a:extLst>
              </p:cNvPr>
              <p:cNvSpPr/>
              <p:nvPr/>
            </p:nvSpPr>
            <p:spPr>
              <a:xfrm>
                <a:off x="8985355" y="4899675"/>
                <a:ext cx="1205789" cy="765595"/>
              </a:xfrm>
              <a:custGeom>
                <a:avLst/>
                <a:gdLst>
                  <a:gd name="connsiteX0" fmla="*/ 0 w 979606"/>
                  <a:gd name="connsiteY0" fmla="*/ 85545 h 621983"/>
                  <a:gd name="connsiteX1" fmla="*/ 258212 w 979606"/>
                  <a:gd name="connsiteY1" fmla="*/ 78916 h 621983"/>
                  <a:gd name="connsiteX2" fmla="*/ 620277 w 979606"/>
                  <a:gd name="connsiteY2" fmla="*/ 292619 h 621983"/>
                  <a:gd name="connsiteX3" fmla="*/ 778108 w 979606"/>
                  <a:gd name="connsiteY3" fmla="*/ 0 h 621983"/>
                  <a:gd name="connsiteX4" fmla="*/ 979606 w 979606"/>
                  <a:gd name="connsiteY4" fmla="*/ 125002 h 621983"/>
                  <a:gd name="connsiteX5" fmla="*/ 724656 w 979606"/>
                  <a:gd name="connsiteY5" fmla="*/ 603862 h 621983"/>
                  <a:gd name="connsiteX6" fmla="*/ 206128 w 979606"/>
                  <a:gd name="connsiteY6" fmla="*/ 502850 h 621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9606" h="621983">
                    <a:moveTo>
                      <a:pt x="0" y="85545"/>
                    </a:moveTo>
                    <a:cubicBezTo>
                      <a:pt x="0" y="85545"/>
                      <a:pt x="104695" y="-8523"/>
                      <a:pt x="258212" y="78916"/>
                    </a:cubicBezTo>
                    <a:cubicBezTo>
                      <a:pt x="416780" y="169195"/>
                      <a:pt x="561774" y="313663"/>
                      <a:pt x="620277" y="292619"/>
                    </a:cubicBezTo>
                    <a:cubicBezTo>
                      <a:pt x="678780" y="271575"/>
                      <a:pt x="778108" y="0"/>
                      <a:pt x="778108" y="0"/>
                    </a:cubicBezTo>
                    <a:lnTo>
                      <a:pt x="979606" y="125002"/>
                    </a:lnTo>
                    <a:cubicBezTo>
                      <a:pt x="979606" y="125002"/>
                      <a:pt x="871755" y="551568"/>
                      <a:pt x="724656" y="603862"/>
                    </a:cubicBezTo>
                    <a:cubicBezTo>
                      <a:pt x="517371" y="677517"/>
                      <a:pt x="206128" y="502850"/>
                      <a:pt x="206128" y="502850"/>
                    </a:cubicBezTo>
                  </a:path>
                </a:pathLst>
              </a:custGeom>
              <a:gradFill>
                <a:gsLst>
                  <a:gs pos="0">
                    <a:srgbClr val="FFD4A0"/>
                  </a:gs>
                  <a:gs pos="100000">
                    <a:srgbClr val="FC8A42"/>
                  </a:gs>
                </a:gsLst>
                <a:lin ang="5400000" scaled="0"/>
              </a:gra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E56FA808-BE13-4947-B063-C41EC17434C1}"/>
                  </a:ext>
                </a:extLst>
              </p:cNvPr>
              <p:cNvGrpSpPr/>
              <p:nvPr/>
            </p:nvGrpSpPr>
            <p:grpSpPr>
              <a:xfrm>
                <a:off x="9943122" y="4899675"/>
                <a:ext cx="248021" cy="172515"/>
                <a:chOff x="13882583" y="4160079"/>
                <a:chExt cx="201497" cy="140154"/>
              </a:xfrm>
            </p:grpSpPr>
            <p:sp>
              <p:nvSpPr>
                <p:cNvPr id="100" name="任意多边形 97">
                  <a:extLst>
                    <a:ext uri="{FF2B5EF4-FFF2-40B4-BE49-F238E27FC236}">
                      <a16:creationId xmlns:a16="http://schemas.microsoft.com/office/drawing/2014/main" id="{A64B1FA3-735D-FE4B-8904-ED6BB4EECAC8}"/>
                    </a:ext>
                  </a:extLst>
                </p:cNvPr>
                <p:cNvSpPr/>
                <p:nvPr/>
              </p:nvSpPr>
              <p:spPr>
                <a:xfrm>
                  <a:off x="13882583" y="4160079"/>
                  <a:ext cx="201497" cy="125002"/>
                </a:xfrm>
                <a:custGeom>
                  <a:avLst/>
                  <a:gdLst>
                    <a:gd name="connsiteX0" fmla="*/ 0 w 201497"/>
                    <a:gd name="connsiteY0" fmla="*/ 0 h 125002"/>
                    <a:gd name="connsiteX1" fmla="*/ 201498 w 201497"/>
                    <a:gd name="connsiteY1" fmla="*/ 125002 h 125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1497" h="125002">
                      <a:moveTo>
                        <a:pt x="0" y="0"/>
                      </a:moveTo>
                      <a:lnTo>
                        <a:pt x="201498" y="125002"/>
                      </a:lnTo>
                    </a:path>
                  </a:pathLst>
                </a:custGeom>
                <a:ln w="7889" cap="flat">
                  <a:solidFill>
                    <a:srgbClr val="FC8A4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1" name="任意多边形 98">
                  <a:extLst>
                    <a:ext uri="{FF2B5EF4-FFF2-40B4-BE49-F238E27FC236}">
                      <a16:creationId xmlns:a16="http://schemas.microsoft.com/office/drawing/2014/main" id="{C98F816C-7A28-4242-995B-221D7DB3F7F1}"/>
                    </a:ext>
                  </a:extLst>
                </p:cNvPr>
                <p:cNvSpPr/>
                <p:nvPr/>
              </p:nvSpPr>
              <p:spPr>
                <a:xfrm>
                  <a:off x="13897524" y="4179861"/>
                  <a:ext cx="17045" cy="39457"/>
                </a:xfrm>
                <a:custGeom>
                  <a:avLst/>
                  <a:gdLst>
                    <a:gd name="connsiteX0" fmla="*/ 17046 w 17045"/>
                    <a:gd name="connsiteY0" fmla="*/ 0 h 39457"/>
                    <a:gd name="connsiteX1" fmla="*/ 0 w 17045"/>
                    <a:gd name="connsiteY1" fmla="*/ 39458 h 3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045" h="39457">
                      <a:moveTo>
                        <a:pt x="17046" y="0"/>
                      </a:moveTo>
                      <a:lnTo>
                        <a:pt x="0" y="39458"/>
                      </a:lnTo>
                    </a:path>
                  </a:pathLst>
                </a:custGeom>
                <a:ln w="7889" cap="flat">
                  <a:solidFill>
                    <a:srgbClr val="FC8A4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2" name="任意多边形 99">
                  <a:extLst>
                    <a:ext uri="{FF2B5EF4-FFF2-40B4-BE49-F238E27FC236}">
                      <a16:creationId xmlns:a16="http://schemas.microsoft.com/office/drawing/2014/main" id="{9F572B9B-03A1-CE4B-AE6A-12289ECA4B52}"/>
                    </a:ext>
                  </a:extLst>
                </p:cNvPr>
                <p:cNvSpPr/>
                <p:nvPr/>
              </p:nvSpPr>
              <p:spPr>
                <a:xfrm>
                  <a:off x="13931300" y="4199642"/>
                  <a:ext cx="17045" cy="39352"/>
                </a:xfrm>
                <a:custGeom>
                  <a:avLst/>
                  <a:gdLst>
                    <a:gd name="connsiteX0" fmla="*/ 17046 w 17045"/>
                    <a:gd name="connsiteY0" fmla="*/ 0 h 39352"/>
                    <a:gd name="connsiteX1" fmla="*/ 0 w 17045"/>
                    <a:gd name="connsiteY1" fmla="*/ 39353 h 39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045" h="39352">
                      <a:moveTo>
                        <a:pt x="17046" y="0"/>
                      </a:moveTo>
                      <a:lnTo>
                        <a:pt x="0" y="39353"/>
                      </a:lnTo>
                    </a:path>
                  </a:pathLst>
                </a:custGeom>
                <a:ln w="7889" cap="flat">
                  <a:solidFill>
                    <a:srgbClr val="FC8A4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3" name="任意多边形 100">
                  <a:extLst>
                    <a:ext uri="{FF2B5EF4-FFF2-40B4-BE49-F238E27FC236}">
                      <a16:creationId xmlns:a16="http://schemas.microsoft.com/office/drawing/2014/main" id="{7B423C38-8151-394B-AC52-9349559071FA}"/>
                    </a:ext>
                  </a:extLst>
                </p:cNvPr>
                <p:cNvSpPr/>
                <p:nvPr/>
              </p:nvSpPr>
              <p:spPr>
                <a:xfrm>
                  <a:off x="13965076" y="4219319"/>
                  <a:ext cx="17045" cy="39457"/>
                </a:xfrm>
                <a:custGeom>
                  <a:avLst/>
                  <a:gdLst>
                    <a:gd name="connsiteX0" fmla="*/ 17046 w 17045"/>
                    <a:gd name="connsiteY0" fmla="*/ 0 h 39457"/>
                    <a:gd name="connsiteX1" fmla="*/ 0 w 17045"/>
                    <a:gd name="connsiteY1" fmla="*/ 39458 h 3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045" h="39457">
                      <a:moveTo>
                        <a:pt x="17046" y="0"/>
                      </a:moveTo>
                      <a:lnTo>
                        <a:pt x="0" y="39458"/>
                      </a:lnTo>
                    </a:path>
                  </a:pathLst>
                </a:custGeom>
                <a:ln w="7889" cap="flat">
                  <a:solidFill>
                    <a:srgbClr val="FC8A4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4" name="任意多边形 101">
                  <a:extLst>
                    <a:ext uri="{FF2B5EF4-FFF2-40B4-BE49-F238E27FC236}">
                      <a16:creationId xmlns:a16="http://schemas.microsoft.com/office/drawing/2014/main" id="{FFD4D776-453C-484E-998D-42262E65B521}"/>
                    </a:ext>
                  </a:extLst>
                </p:cNvPr>
                <p:cNvSpPr/>
                <p:nvPr/>
              </p:nvSpPr>
              <p:spPr>
                <a:xfrm>
                  <a:off x="13998852" y="4238995"/>
                  <a:ext cx="17045" cy="39457"/>
                </a:xfrm>
                <a:custGeom>
                  <a:avLst/>
                  <a:gdLst>
                    <a:gd name="connsiteX0" fmla="*/ 17046 w 17045"/>
                    <a:gd name="connsiteY0" fmla="*/ 0 h 39457"/>
                    <a:gd name="connsiteX1" fmla="*/ 0 w 17045"/>
                    <a:gd name="connsiteY1" fmla="*/ 39458 h 3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045" h="39457">
                      <a:moveTo>
                        <a:pt x="17046" y="0"/>
                      </a:moveTo>
                      <a:lnTo>
                        <a:pt x="0" y="39458"/>
                      </a:lnTo>
                    </a:path>
                  </a:pathLst>
                </a:custGeom>
                <a:ln w="7889" cap="flat">
                  <a:solidFill>
                    <a:srgbClr val="FC8A4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5" name="任意多边形 102">
                  <a:extLst>
                    <a:ext uri="{FF2B5EF4-FFF2-40B4-BE49-F238E27FC236}">
                      <a16:creationId xmlns:a16="http://schemas.microsoft.com/office/drawing/2014/main" id="{AC482117-8B6F-C54D-A702-F7621B8D6D54}"/>
                    </a:ext>
                  </a:extLst>
                </p:cNvPr>
                <p:cNvSpPr/>
                <p:nvPr/>
              </p:nvSpPr>
              <p:spPr>
                <a:xfrm>
                  <a:off x="14031786" y="4260776"/>
                  <a:ext cx="17045" cy="39457"/>
                </a:xfrm>
                <a:custGeom>
                  <a:avLst/>
                  <a:gdLst>
                    <a:gd name="connsiteX0" fmla="*/ 17046 w 17045"/>
                    <a:gd name="connsiteY0" fmla="*/ 0 h 39457"/>
                    <a:gd name="connsiteX1" fmla="*/ 0 w 17045"/>
                    <a:gd name="connsiteY1" fmla="*/ 39458 h 3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045" h="39457">
                      <a:moveTo>
                        <a:pt x="17046" y="0"/>
                      </a:moveTo>
                      <a:lnTo>
                        <a:pt x="0" y="39458"/>
                      </a:lnTo>
                    </a:path>
                  </a:pathLst>
                </a:custGeom>
                <a:ln w="7889" cap="flat">
                  <a:solidFill>
                    <a:srgbClr val="FC8A4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CFEC552F-D23A-4341-9EB1-263FAD21AB81}"/>
                  </a:ext>
                </a:extLst>
              </p:cNvPr>
              <p:cNvGrpSpPr/>
              <p:nvPr/>
            </p:nvGrpSpPr>
            <p:grpSpPr>
              <a:xfrm>
                <a:off x="11059547" y="6273966"/>
                <a:ext cx="841875" cy="543351"/>
                <a:chOff x="14789586" y="5276578"/>
                <a:chExt cx="683955" cy="441428"/>
              </a:xfrm>
            </p:grpSpPr>
            <p:sp>
              <p:nvSpPr>
                <p:cNvPr id="94" name="任意多边形 91">
                  <a:extLst>
                    <a:ext uri="{FF2B5EF4-FFF2-40B4-BE49-F238E27FC236}">
                      <a16:creationId xmlns:a16="http://schemas.microsoft.com/office/drawing/2014/main" id="{7522FD06-3388-ED48-A393-9A3CB38520DC}"/>
                    </a:ext>
                  </a:extLst>
                </p:cNvPr>
                <p:cNvSpPr/>
                <p:nvPr/>
              </p:nvSpPr>
              <p:spPr>
                <a:xfrm>
                  <a:off x="15165645" y="5389795"/>
                  <a:ext cx="307896" cy="328210"/>
                </a:xfrm>
                <a:custGeom>
                  <a:avLst/>
                  <a:gdLst>
                    <a:gd name="connsiteX0" fmla="*/ 16415 w 307896"/>
                    <a:gd name="connsiteY0" fmla="*/ 325869 h 328210"/>
                    <a:gd name="connsiteX1" fmla="*/ 0 w 307896"/>
                    <a:gd name="connsiteY1" fmla="*/ 309455 h 328210"/>
                    <a:gd name="connsiteX2" fmla="*/ 267472 w 307896"/>
                    <a:gd name="connsiteY2" fmla="*/ 41983 h 328210"/>
                    <a:gd name="connsiteX3" fmla="*/ 278415 w 307896"/>
                    <a:gd name="connsiteY3" fmla="*/ 2210 h 328210"/>
                    <a:gd name="connsiteX4" fmla="*/ 279888 w 307896"/>
                    <a:gd name="connsiteY4" fmla="*/ 0 h 328210"/>
                    <a:gd name="connsiteX5" fmla="*/ 306298 w 307896"/>
                    <a:gd name="connsiteY5" fmla="*/ 26411 h 328210"/>
                    <a:gd name="connsiteX6" fmla="*/ 307876 w 307896"/>
                    <a:gd name="connsiteY6" fmla="*/ 30093 h 328210"/>
                    <a:gd name="connsiteX7" fmla="*/ 307876 w 307896"/>
                    <a:gd name="connsiteY7" fmla="*/ 31356 h 328210"/>
                    <a:gd name="connsiteX8" fmla="*/ 298512 w 307896"/>
                    <a:gd name="connsiteY8" fmla="*/ 55136 h 328210"/>
                    <a:gd name="connsiteX9" fmla="*/ 27989 w 307896"/>
                    <a:gd name="connsiteY9" fmla="*/ 325659 h 328210"/>
                    <a:gd name="connsiteX10" fmla="*/ 16415 w 307896"/>
                    <a:gd name="connsiteY10" fmla="*/ 325869 h 328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7896" h="328210">
                      <a:moveTo>
                        <a:pt x="16415" y="325869"/>
                      </a:moveTo>
                      <a:lnTo>
                        <a:pt x="0" y="309455"/>
                      </a:lnTo>
                      <a:lnTo>
                        <a:pt x="267472" y="41983"/>
                      </a:lnTo>
                      <a:cubicBezTo>
                        <a:pt x="277888" y="31566"/>
                        <a:pt x="281992" y="16520"/>
                        <a:pt x="278415" y="2210"/>
                      </a:cubicBezTo>
                      <a:lnTo>
                        <a:pt x="279888" y="0"/>
                      </a:lnTo>
                      <a:lnTo>
                        <a:pt x="306298" y="26411"/>
                      </a:lnTo>
                      <a:cubicBezTo>
                        <a:pt x="307245" y="27357"/>
                        <a:pt x="307876" y="28725"/>
                        <a:pt x="307876" y="30093"/>
                      </a:cubicBezTo>
                      <a:lnTo>
                        <a:pt x="307876" y="31356"/>
                      </a:lnTo>
                      <a:cubicBezTo>
                        <a:pt x="308192" y="40194"/>
                        <a:pt x="304720" y="48823"/>
                        <a:pt x="298512" y="55136"/>
                      </a:cubicBezTo>
                      <a:lnTo>
                        <a:pt x="27989" y="325659"/>
                      </a:lnTo>
                      <a:cubicBezTo>
                        <a:pt x="24832" y="329026"/>
                        <a:pt x="19571" y="329026"/>
                        <a:pt x="16415" y="325869"/>
                      </a:cubicBezTo>
                      <a:close/>
                    </a:path>
                  </a:pathLst>
                </a:custGeom>
                <a:solidFill>
                  <a:srgbClr val="3E49E1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" name="任意多边形 92">
                  <a:extLst>
                    <a:ext uri="{FF2B5EF4-FFF2-40B4-BE49-F238E27FC236}">
                      <a16:creationId xmlns:a16="http://schemas.microsoft.com/office/drawing/2014/main" id="{E1FED75C-17BB-9D40-A737-7BAA8FF0D5C3}"/>
                    </a:ext>
                  </a:extLst>
                </p:cNvPr>
                <p:cNvSpPr/>
                <p:nvPr/>
              </p:nvSpPr>
              <p:spPr>
                <a:xfrm>
                  <a:off x="14789586" y="5276578"/>
                  <a:ext cx="649501" cy="402048"/>
                </a:xfrm>
                <a:custGeom>
                  <a:avLst/>
                  <a:gdLst>
                    <a:gd name="connsiteX0" fmla="*/ 0 w 649501"/>
                    <a:gd name="connsiteY0" fmla="*/ 194027 h 402048"/>
                    <a:gd name="connsiteX1" fmla="*/ 306508 w 649501"/>
                    <a:gd name="connsiteY1" fmla="*/ 337443 h 402048"/>
                    <a:gd name="connsiteX2" fmla="*/ 385108 w 649501"/>
                    <a:gd name="connsiteY2" fmla="*/ 402049 h 402048"/>
                    <a:gd name="connsiteX3" fmla="*/ 644372 w 649501"/>
                    <a:gd name="connsiteY3" fmla="*/ 142784 h 402048"/>
                    <a:gd name="connsiteX4" fmla="*/ 644372 w 649501"/>
                    <a:gd name="connsiteY4" fmla="*/ 117952 h 402048"/>
                    <a:gd name="connsiteX5" fmla="*/ 644372 w 649501"/>
                    <a:gd name="connsiteY5" fmla="*/ 117952 h 402048"/>
                    <a:gd name="connsiteX6" fmla="*/ 624801 w 649501"/>
                    <a:gd name="connsiteY6" fmla="*/ 114375 h 402048"/>
                    <a:gd name="connsiteX7" fmla="*/ 406994 w 649501"/>
                    <a:gd name="connsiteY7" fmla="*/ 178244 h 402048"/>
                    <a:gd name="connsiteX8" fmla="*/ 68709 w 649501"/>
                    <a:gd name="connsiteY8" fmla="*/ 0 h 402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49501" h="402048">
                      <a:moveTo>
                        <a:pt x="0" y="194027"/>
                      </a:moveTo>
                      <a:lnTo>
                        <a:pt x="306508" y="337443"/>
                      </a:lnTo>
                      <a:lnTo>
                        <a:pt x="385108" y="402049"/>
                      </a:lnTo>
                      <a:lnTo>
                        <a:pt x="644372" y="142784"/>
                      </a:lnTo>
                      <a:cubicBezTo>
                        <a:pt x="651212" y="135945"/>
                        <a:pt x="651212" y="124792"/>
                        <a:pt x="644372" y="117952"/>
                      </a:cubicBezTo>
                      <a:lnTo>
                        <a:pt x="644372" y="117952"/>
                      </a:lnTo>
                      <a:cubicBezTo>
                        <a:pt x="639217" y="112797"/>
                        <a:pt x="631430" y="111429"/>
                        <a:pt x="624801" y="114375"/>
                      </a:cubicBezTo>
                      <a:lnTo>
                        <a:pt x="406994" y="178244"/>
                      </a:lnTo>
                      <a:lnTo>
                        <a:pt x="68709" y="0"/>
                      </a:lnTo>
                    </a:path>
                  </a:pathLst>
                </a:custGeom>
                <a:solidFill>
                  <a:srgbClr val="FFA18D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" name="任意多边形 93">
                  <a:extLst>
                    <a:ext uri="{FF2B5EF4-FFF2-40B4-BE49-F238E27FC236}">
                      <a16:creationId xmlns:a16="http://schemas.microsoft.com/office/drawing/2014/main" id="{C97696E4-4E5A-CF43-9336-BBA69CB094B6}"/>
                    </a:ext>
                  </a:extLst>
                </p:cNvPr>
                <p:cNvSpPr/>
                <p:nvPr/>
              </p:nvSpPr>
              <p:spPr>
                <a:xfrm>
                  <a:off x="15095989" y="5381989"/>
                  <a:ext cx="354295" cy="317261"/>
                </a:xfrm>
                <a:custGeom>
                  <a:avLst/>
                  <a:gdLst>
                    <a:gd name="connsiteX0" fmla="*/ 100591 w 354295"/>
                    <a:gd name="connsiteY0" fmla="*/ 72833 h 317261"/>
                    <a:gd name="connsiteX1" fmla="*/ 325343 w 354295"/>
                    <a:gd name="connsiteY1" fmla="*/ 1283 h 317261"/>
                    <a:gd name="connsiteX2" fmla="*/ 348597 w 354295"/>
                    <a:gd name="connsiteY2" fmla="*/ 7070 h 317261"/>
                    <a:gd name="connsiteX3" fmla="*/ 348597 w 354295"/>
                    <a:gd name="connsiteY3" fmla="*/ 7070 h 317261"/>
                    <a:gd name="connsiteX4" fmla="*/ 347755 w 354295"/>
                    <a:gd name="connsiteY4" fmla="*/ 39057 h 317261"/>
                    <a:gd name="connsiteX5" fmla="*/ 69551 w 354295"/>
                    <a:gd name="connsiteY5" fmla="*/ 317261 h 317261"/>
                    <a:gd name="connsiteX6" fmla="*/ 0 w 354295"/>
                    <a:gd name="connsiteY6" fmla="*/ 232138 h 317261"/>
                    <a:gd name="connsiteX7" fmla="*/ 100591 w 354295"/>
                    <a:gd name="connsiteY7" fmla="*/ 72833 h 317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4295" h="317261">
                      <a:moveTo>
                        <a:pt x="100591" y="72833"/>
                      </a:moveTo>
                      <a:lnTo>
                        <a:pt x="325343" y="1283"/>
                      </a:lnTo>
                      <a:cubicBezTo>
                        <a:pt x="332919" y="-1663"/>
                        <a:pt x="342178" y="546"/>
                        <a:pt x="348597" y="7070"/>
                      </a:cubicBezTo>
                      <a:lnTo>
                        <a:pt x="348597" y="7070"/>
                      </a:lnTo>
                      <a:cubicBezTo>
                        <a:pt x="357225" y="15698"/>
                        <a:pt x="355331" y="31481"/>
                        <a:pt x="347755" y="39057"/>
                      </a:cubicBezTo>
                      <a:lnTo>
                        <a:pt x="69551" y="317261"/>
                      </a:lnTo>
                      <a:lnTo>
                        <a:pt x="0" y="232138"/>
                      </a:lnTo>
                      <a:cubicBezTo>
                        <a:pt x="105" y="232032"/>
                        <a:pt x="75338" y="163113"/>
                        <a:pt x="100591" y="72833"/>
                      </a:cubicBezTo>
                      <a:close/>
                    </a:path>
                  </a:pathLst>
                </a:custGeom>
                <a:solidFill>
                  <a:srgbClr val="010101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7" name="任意多边形 94">
                  <a:extLst>
                    <a:ext uri="{FF2B5EF4-FFF2-40B4-BE49-F238E27FC236}">
                      <a16:creationId xmlns:a16="http://schemas.microsoft.com/office/drawing/2014/main" id="{F9751959-79B2-574F-B22F-A61297C92628}"/>
                    </a:ext>
                  </a:extLst>
                </p:cNvPr>
                <p:cNvSpPr/>
                <p:nvPr/>
              </p:nvSpPr>
              <p:spPr>
                <a:xfrm>
                  <a:off x="15268131" y="5425781"/>
                  <a:ext cx="11995" cy="48506"/>
                </a:xfrm>
                <a:custGeom>
                  <a:avLst/>
                  <a:gdLst>
                    <a:gd name="connsiteX0" fmla="*/ 0 w 11995"/>
                    <a:gd name="connsiteY0" fmla="*/ 0 h 48506"/>
                    <a:gd name="connsiteX1" fmla="*/ 11995 w 11995"/>
                    <a:gd name="connsiteY1" fmla="*/ 48507 h 485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995" h="48506">
                      <a:moveTo>
                        <a:pt x="0" y="0"/>
                      </a:moveTo>
                      <a:cubicBezTo>
                        <a:pt x="2104" y="16520"/>
                        <a:pt x="6103" y="32934"/>
                        <a:pt x="11995" y="48507"/>
                      </a:cubicBezTo>
                    </a:path>
                  </a:pathLst>
                </a:custGeom>
                <a:noFill/>
                <a:ln w="10519" cap="rnd">
                  <a:solidFill>
                    <a:srgbClr val="3E49E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8" name="任意多边形 95">
                  <a:extLst>
                    <a:ext uri="{FF2B5EF4-FFF2-40B4-BE49-F238E27FC236}">
                      <a16:creationId xmlns:a16="http://schemas.microsoft.com/office/drawing/2014/main" id="{5FC530D4-1B2B-2D46-ACCA-FDB05F01A452}"/>
                    </a:ext>
                  </a:extLst>
                </p:cNvPr>
                <p:cNvSpPr/>
                <p:nvPr/>
              </p:nvSpPr>
              <p:spPr>
                <a:xfrm>
                  <a:off x="15294015" y="5419468"/>
                  <a:ext cx="10732" cy="40720"/>
                </a:xfrm>
                <a:custGeom>
                  <a:avLst/>
                  <a:gdLst>
                    <a:gd name="connsiteX0" fmla="*/ 0 w 10732"/>
                    <a:gd name="connsiteY0" fmla="*/ 0 h 40720"/>
                    <a:gd name="connsiteX1" fmla="*/ 10732 w 10732"/>
                    <a:gd name="connsiteY1" fmla="*/ 40720 h 40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732" h="40720">
                      <a:moveTo>
                        <a:pt x="0" y="0"/>
                      </a:moveTo>
                      <a:cubicBezTo>
                        <a:pt x="2736" y="17782"/>
                        <a:pt x="5682" y="26726"/>
                        <a:pt x="10732" y="40720"/>
                      </a:cubicBezTo>
                    </a:path>
                  </a:pathLst>
                </a:custGeom>
                <a:noFill/>
                <a:ln w="10519" cap="rnd">
                  <a:solidFill>
                    <a:srgbClr val="3E49E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9" name="任意多边形 96">
                  <a:extLst>
                    <a:ext uri="{FF2B5EF4-FFF2-40B4-BE49-F238E27FC236}">
                      <a16:creationId xmlns:a16="http://schemas.microsoft.com/office/drawing/2014/main" id="{ED21EF0F-ED01-524F-9FDC-DC632F192784}"/>
                    </a:ext>
                  </a:extLst>
                </p:cNvPr>
                <p:cNvSpPr/>
                <p:nvPr/>
              </p:nvSpPr>
              <p:spPr>
                <a:xfrm>
                  <a:off x="15314743" y="5412944"/>
                  <a:ext cx="9996" cy="37248"/>
                </a:xfrm>
                <a:custGeom>
                  <a:avLst/>
                  <a:gdLst>
                    <a:gd name="connsiteX0" fmla="*/ 0 w 9996"/>
                    <a:gd name="connsiteY0" fmla="*/ 0 h 37248"/>
                    <a:gd name="connsiteX1" fmla="*/ 9996 w 9996"/>
                    <a:gd name="connsiteY1" fmla="*/ 37248 h 3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96" h="37248">
                      <a:moveTo>
                        <a:pt x="0" y="0"/>
                      </a:moveTo>
                      <a:cubicBezTo>
                        <a:pt x="1684" y="11890"/>
                        <a:pt x="6524" y="25779"/>
                        <a:pt x="9996" y="37248"/>
                      </a:cubicBezTo>
                    </a:path>
                  </a:pathLst>
                </a:custGeom>
                <a:noFill/>
                <a:ln w="10519" cap="rnd">
                  <a:solidFill>
                    <a:srgbClr val="3E49E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5" name="任意多边形 12">
                <a:extLst>
                  <a:ext uri="{FF2B5EF4-FFF2-40B4-BE49-F238E27FC236}">
                    <a16:creationId xmlns:a16="http://schemas.microsoft.com/office/drawing/2014/main" id="{C1F51063-4D64-914B-B18F-E729F6332790}"/>
                  </a:ext>
                </a:extLst>
              </p:cNvPr>
              <p:cNvSpPr/>
              <p:nvPr/>
            </p:nvSpPr>
            <p:spPr>
              <a:xfrm>
                <a:off x="8862363" y="5874952"/>
                <a:ext cx="2531852" cy="929622"/>
              </a:xfrm>
              <a:custGeom>
                <a:avLst/>
                <a:gdLst>
                  <a:gd name="connsiteX0" fmla="*/ 315309 w 2056924"/>
                  <a:gd name="connsiteY0" fmla="*/ 199794 h 755242"/>
                  <a:gd name="connsiteX1" fmla="*/ 1214316 w 2056924"/>
                  <a:gd name="connsiteY1" fmla="*/ 3031 h 755242"/>
                  <a:gd name="connsiteX2" fmla="*/ 2056924 w 2056924"/>
                  <a:gd name="connsiteY2" fmla="*/ 427071 h 755242"/>
                  <a:gd name="connsiteX3" fmla="*/ 1886467 w 2056924"/>
                  <a:gd name="connsiteY3" fmla="*/ 726109 h 755242"/>
                  <a:gd name="connsiteX4" fmla="*/ 1193903 w 2056924"/>
                  <a:gd name="connsiteY4" fmla="*/ 425388 h 755242"/>
                  <a:gd name="connsiteX5" fmla="*/ 426212 w 2056924"/>
                  <a:gd name="connsiteY5" fmla="*/ 752309 h 755242"/>
                  <a:gd name="connsiteX6" fmla="*/ 274273 w 2056924"/>
                  <a:gd name="connsiteY6" fmla="*/ 746206 h 755242"/>
                  <a:gd name="connsiteX7" fmla="*/ 8275 w 2056924"/>
                  <a:gd name="connsiteY7" fmla="*/ 220944 h 755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56924" h="755242">
                    <a:moveTo>
                      <a:pt x="315309" y="199794"/>
                    </a:moveTo>
                    <a:cubicBezTo>
                      <a:pt x="315309" y="199794"/>
                      <a:pt x="1084263" y="-28745"/>
                      <a:pt x="1214316" y="3031"/>
                    </a:cubicBezTo>
                    <a:cubicBezTo>
                      <a:pt x="1431281" y="56063"/>
                      <a:pt x="2056924" y="427071"/>
                      <a:pt x="2056924" y="427071"/>
                    </a:cubicBezTo>
                    <a:lnTo>
                      <a:pt x="1886467" y="726109"/>
                    </a:lnTo>
                    <a:cubicBezTo>
                      <a:pt x="1886467" y="726109"/>
                      <a:pt x="1287129" y="425388"/>
                      <a:pt x="1193903" y="425388"/>
                    </a:cubicBezTo>
                    <a:cubicBezTo>
                      <a:pt x="1113935" y="425388"/>
                      <a:pt x="743768" y="706327"/>
                      <a:pt x="426212" y="752309"/>
                    </a:cubicBezTo>
                    <a:cubicBezTo>
                      <a:pt x="373812" y="759885"/>
                      <a:pt x="321938" y="750941"/>
                      <a:pt x="274273" y="746206"/>
                    </a:cubicBezTo>
                    <a:cubicBezTo>
                      <a:pt x="-73061" y="711588"/>
                      <a:pt x="8275" y="220944"/>
                      <a:pt x="8275" y="220944"/>
                    </a:cubicBezTo>
                  </a:path>
                </a:pathLst>
              </a:custGeom>
              <a:solidFill>
                <a:srgbClr val="222256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" name="任意多边形 13">
                <a:extLst>
                  <a:ext uri="{FF2B5EF4-FFF2-40B4-BE49-F238E27FC236}">
                    <a16:creationId xmlns:a16="http://schemas.microsoft.com/office/drawing/2014/main" id="{20174656-9FCE-234A-BE76-F61914243BB1}"/>
                  </a:ext>
                </a:extLst>
              </p:cNvPr>
              <p:cNvSpPr/>
              <p:nvPr/>
            </p:nvSpPr>
            <p:spPr>
              <a:xfrm>
                <a:off x="9195559" y="6245213"/>
                <a:ext cx="2042848" cy="428178"/>
              </a:xfrm>
              <a:custGeom>
                <a:avLst/>
                <a:gdLst>
                  <a:gd name="connsiteX0" fmla="*/ 1659648 w 1659648"/>
                  <a:gd name="connsiteY0" fmla="*/ 347860 h 347860"/>
                  <a:gd name="connsiteX1" fmla="*/ 923208 w 1659648"/>
                  <a:gd name="connsiteY1" fmla="*/ 0 h 347860"/>
                  <a:gd name="connsiteX2" fmla="*/ 0 w 1659648"/>
                  <a:gd name="connsiteY2" fmla="*/ 334287 h 347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59648" h="347860">
                    <a:moveTo>
                      <a:pt x="1659648" y="347860"/>
                    </a:moveTo>
                    <a:cubicBezTo>
                      <a:pt x="1659648" y="347860"/>
                      <a:pt x="1016433" y="0"/>
                      <a:pt x="923208" y="0"/>
                    </a:cubicBezTo>
                    <a:cubicBezTo>
                      <a:pt x="829982" y="0"/>
                      <a:pt x="336917" y="367747"/>
                      <a:pt x="0" y="334287"/>
                    </a:cubicBezTo>
                  </a:path>
                </a:pathLst>
              </a:custGeom>
              <a:noFill/>
              <a:ln w="10519" cap="flat">
                <a:solidFill>
                  <a:srgbClr val="3E49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" name="任意多边形 14">
                <a:extLst>
                  <a:ext uri="{FF2B5EF4-FFF2-40B4-BE49-F238E27FC236}">
                    <a16:creationId xmlns:a16="http://schemas.microsoft.com/office/drawing/2014/main" id="{8BA87411-E8F1-054B-A23E-374AFD15394C}"/>
                  </a:ext>
                </a:extLst>
              </p:cNvPr>
              <p:cNvSpPr/>
              <p:nvPr/>
            </p:nvSpPr>
            <p:spPr>
              <a:xfrm>
                <a:off x="9195689" y="6213222"/>
                <a:ext cx="2059815" cy="430250"/>
              </a:xfrm>
              <a:custGeom>
                <a:avLst/>
                <a:gdLst>
                  <a:gd name="connsiteX0" fmla="*/ 1673432 w 1673432"/>
                  <a:gd name="connsiteY0" fmla="*/ 349544 h 349543"/>
                  <a:gd name="connsiteX1" fmla="*/ 923208 w 1673432"/>
                  <a:gd name="connsiteY1" fmla="*/ 0 h 349543"/>
                  <a:gd name="connsiteX2" fmla="*/ 0 w 1673432"/>
                  <a:gd name="connsiteY2" fmla="*/ 334287 h 349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3432" h="349543">
                    <a:moveTo>
                      <a:pt x="1673432" y="349544"/>
                    </a:moveTo>
                    <a:cubicBezTo>
                      <a:pt x="1673432" y="349544"/>
                      <a:pt x="1016433" y="0"/>
                      <a:pt x="923208" y="0"/>
                    </a:cubicBezTo>
                    <a:cubicBezTo>
                      <a:pt x="829982" y="0"/>
                      <a:pt x="336917" y="367747"/>
                      <a:pt x="0" y="334287"/>
                    </a:cubicBezTo>
                  </a:path>
                </a:pathLst>
              </a:custGeom>
              <a:noFill/>
              <a:ln w="5260" cap="flat">
                <a:solidFill>
                  <a:srgbClr val="3E49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" name="任意多边形 15">
                <a:extLst>
                  <a:ext uri="{FF2B5EF4-FFF2-40B4-BE49-F238E27FC236}">
                    <a16:creationId xmlns:a16="http://schemas.microsoft.com/office/drawing/2014/main" id="{572517BB-ADB8-2F4E-B5B2-D044E583FF26}"/>
                  </a:ext>
                </a:extLst>
              </p:cNvPr>
              <p:cNvSpPr/>
              <p:nvPr/>
            </p:nvSpPr>
            <p:spPr>
              <a:xfrm>
                <a:off x="8985355" y="4737523"/>
                <a:ext cx="169196" cy="248281"/>
              </a:xfrm>
              <a:custGeom>
                <a:avLst/>
                <a:gdLst>
                  <a:gd name="connsiteX0" fmla="*/ 23780 w 137458"/>
                  <a:gd name="connsiteY0" fmla="*/ 105 h 201708"/>
                  <a:gd name="connsiteX1" fmla="*/ 0 w 137458"/>
                  <a:gd name="connsiteY1" fmla="*/ 146257 h 201708"/>
                  <a:gd name="connsiteX2" fmla="*/ 89753 w 137458"/>
                  <a:gd name="connsiteY2" fmla="*/ 201708 h 201708"/>
                  <a:gd name="connsiteX3" fmla="*/ 137313 w 137458"/>
                  <a:gd name="connsiteY3" fmla="*/ 148887 h 201708"/>
                  <a:gd name="connsiteX4" fmla="*/ 116164 w 137458"/>
                  <a:gd name="connsiteY4" fmla="*/ 0 h 201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58" h="201708">
                    <a:moveTo>
                      <a:pt x="23780" y="105"/>
                    </a:moveTo>
                    <a:lnTo>
                      <a:pt x="0" y="146257"/>
                    </a:lnTo>
                    <a:cubicBezTo>
                      <a:pt x="0" y="146257"/>
                      <a:pt x="15678" y="201708"/>
                      <a:pt x="89753" y="201708"/>
                    </a:cubicBezTo>
                    <a:cubicBezTo>
                      <a:pt x="142574" y="201708"/>
                      <a:pt x="137313" y="148887"/>
                      <a:pt x="137313" y="148887"/>
                    </a:cubicBezTo>
                    <a:lnTo>
                      <a:pt x="116164" y="0"/>
                    </a:lnTo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任意多边形 16">
                <a:extLst>
                  <a:ext uri="{FF2B5EF4-FFF2-40B4-BE49-F238E27FC236}">
                    <a16:creationId xmlns:a16="http://schemas.microsoft.com/office/drawing/2014/main" id="{7027FF76-1E5F-674C-B42D-508F98F8C014}"/>
                  </a:ext>
                </a:extLst>
              </p:cNvPr>
              <p:cNvSpPr/>
              <p:nvPr/>
            </p:nvSpPr>
            <p:spPr>
              <a:xfrm>
                <a:off x="8956152" y="4462111"/>
                <a:ext cx="307582" cy="343643"/>
              </a:xfrm>
              <a:custGeom>
                <a:avLst/>
                <a:gdLst>
                  <a:gd name="connsiteX0" fmla="*/ 140941 w 249885"/>
                  <a:gd name="connsiteY0" fmla="*/ 12570 h 279182"/>
                  <a:gd name="connsiteX1" fmla="*/ 203758 w 249885"/>
                  <a:gd name="connsiteY1" fmla="*/ 269414 h 279182"/>
                  <a:gd name="connsiteX2" fmla="*/ 12256 w 249885"/>
                  <a:gd name="connsiteY2" fmla="*/ 193760 h 279182"/>
                  <a:gd name="connsiteX3" fmla="*/ 140941 w 249885"/>
                  <a:gd name="connsiteY3" fmla="*/ 12570 h 27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9885" h="279182">
                    <a:moveTo>
                      <a:pt x="140941" y="12570"/>
                    </a:moveTo>
                    <a:cubicBezTo>
                      <a:pt x="218173" y="68337"/>
                      <a:pt x="305507" y="232166"/>
                      <a:pt x="203758" y="269414"/>
                    </a:cubicBezTo>
                    <a:cubicBezTo>
                      <a:pt x="122948" y="299086"/>
                      <a:pt x="44243" y="257524"/>
                      <a:pt x="12256" y="193760"/>
                    </a:cubicBezTo>
                    <a:cubicBezTo>
                      <a:pt x="-34883" y="99693"/>
                      <a:pt x="63814" y="-43302"/>
                      <a:pt x="140941" y="12570"/>
                    </a:cubicBezTo>
                    <a:close/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任意多边形 17">
                <a:extLst>
                  <a:ext uri="{FF2B5EF4-FFF2-40B4-BE49-F238E27FC236}">
                    <a16:creationId xmlns:a16="http://schemas.microsoft.com/office/drawing/2014/main" id="{DAAD9D04-95D7-D44F-A873-E95A32F75F97}"/>
                  </a:ext>
                </a:extLst>
              </p:cNvPr>
              <p:cNvSpPr/>
              <p:nvPr/>
            </p:nvSpPr>
            <p:spPr>
              <a:xfrm>
                <a:off x="9042730" y="4776377"/>
                <a:ext cx="95323" cy="29400"/>
              </a:xfrm>
              <a:custGeom>
                <a:avLst/>
                <a:gdLst>
                  <a:gd name="connsiteX0" fmla="*/ 77443 w 77442"/>
                  <a:gd name="connsiteY0" fmla="*/ 23885 h 23885"/>
                  <a:gd name="connsiteX1" fmla="*/ 0 w 77442"/>
                  <a:gd name="connsiteY1" fmla="*/ 0 h 23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7442" h="23885">
                    <a:moveTo>
                      <a:pt x="77443" y="23885"/>
                    </a:moveTo>
                    <a:cubicBezTo>
                      <a:pt x="77443" y="23885"/>
                      <a:pt x="43246" y="23885"/>
                      <a:pt x="0" y="0"/>
                    </a:cubicBezTo>
                  </a:path>
                </a:pathLst>
              </a:custGeom>
              <a:noFill/>
              <a:ln w="7889" cap="flat">
                <a:solidFill>
                  <a:srgbClr val="E07A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任意多边形 18">
                <a:extLst>
                  <a:ext uri="{FF2B5EF4-FFF2-40B4-BE49-F238E27FC236}">
                    <a16:creationId xmlns:a16="http://schemas.microsoft.com/office/drawing/2014/main" id="{F87AC598-FB09-F842-8540-36891E75D003}"/>
                  </a:ext>
                </a:extLst>
              </p:cNvPr>
              <p:cNvSpPr/>
              <p:nvPr/>
            </p:nvSpPr>
            <p:spPr>
              <a:xfrm>
                <a:off x="9154611" y="4592966"/>
                <a:ext cx="23998" cy="23996"/>
              </a:xfrm>
              <a:custGeom>
                <a:avLst/>
                <a:gdLst>
                  <a:gd name="connsiteX0" fmla="*/ 123 w 19497"/>
                  <a:gd name="connsiteY0" fmla="*/ 11273 h 19495"/>
                  <a:gd name="connsiteX1" fmla="*/ 11276 w 19497"/>
                  <a:gd name="connsiteY1" fmla="*/ 19375 h 19495"/>
                  <a:gd name="connsiteX2" fmla="*/ 19378 w 19497"/>
                  <a:gd name="connsiteY2" fmla="*/ 8222 h 19495"/>
                  <a:gd name="connsiteX3" fmla="*/ 8225 w 19497"/>
                  <a:gd name="connsiteY3" fmla="*/ 120 h 19495"/>
                  <a:gd name="connsiteX4" fmla="*/ 123 w 19497"/>
                  <a:gd name="connsiteY4" fmla="*/ 11273 h 19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97" h="19495">
                    <a:moveTo>
                      <a:pt x="123" y="11273"/>
                    </a:moveTo>
                    <a:cubicBezTo>
                      <a:pt x="964" y="16534"/>
                      <a:pt x="6015" y="20217"/>
                      <a:pt x="11276" y="19375"/>
                    </a:cubicBezTo>
                    <a:cubicBezTo>
                      <a:pt x="16537" y="18534"/>
                      <a:pt x="20220" y="13483"/>
                      <a:pt x="19378" y="8222"/>
                    </a:cubicBezTo>
                    <a:cubicBezTo>
                      <a:pt x="18536" y="2961"/>
                      <a:pt x="13486" y="-722"/>
                      <a:pt x="8225" y="120"/>
                    </a:cubicBezTo>
                    <a:cubicBezTo>
                      <a:pt x="2858" y="962"/>
                      <a:pt x="-719" y="5907"/>
                      <a:pt x="123" y="11273"/>
                    </a:cubicBezTo>
                    <a:close/>
                  </a:path>
                </a:pathLst>
              </a:custGeom>
              <a:solidFill>
                <a:srgbClr val="33002C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任意多边形 19">
                <a:extLst>
                  <a:ext uri="{FF2B5EF4-FFF2-40B4-BE49-F238E27FC236}">
                    <a16:creationId xmlns:a16="http://schemas.microsoft.com/office/drawing/2014/main" id="{99DF00EA-2C62-9B47-96C2-B6076526463D}"/>
                  </a:ext>
                </a:extLst>
              </p:cNvPr>
              <p:cNvSpPr/>
              <p:nvPr/>
            </p:nvSpPr>
            <p:spPr>
              <a:xfrm>
                <a:off x="9112800" y="4562391"/>
                <a:ext cx="63152" cy="47002"/>
              </a:xfrm>
              <a:custGeom>
                <a:avLst/>
                <a:gdLst>
                  <a:gd name="connsiteX0" fmla="*/ 50190 w 51306"/>
                  <a:gd name="connsiteY0" fmla="*/ 1073 h 38185"/>
                  <a:gd name="connsiteX1" fmla="*/ 0 w 51306"/>
                  <a:gd name="connsiteY1" fmla="*/ 36953 h 38185"/>
                  <a:gd name="connsiteX2" fmla="*/ 2525 w 51306"/>
                  <a:gd name="connsiteY2" fmla="*/ 37268 h 38185"/>
                  <a:gd name="connsiteX3" fmla="*/ 49875 w 51306"/>
                  <a:gd name="connsiteY3" fmla="*/ 4019 h 38185"/>
                  <a:gd name="connsiteX4" fmla="*/ 50190 w 51306"/>
                  <a:gd name="connsiteY4" fmla="*/ 1073 h 38185"/>
                  <a:gd name="connsiteX5" fmla="*/ 50190 w 51306"/>
                  <a:gd name="connsiteY5" fmla="*/ 1073 h 38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306" h="38185">
                    <a:moveTo>
                      <a:pt x="50190" y="1073"/>
                    </a:moveTo>
                    <a:cubicBezTo>
                      <a:pt x="26937" y="-4399"/>
                      <a:pt x="526" y="11595"/>
                      <a:pt x="0" y="36953"/>
                    </a:cubicBezTo>
                    <a:cubicBezTo>
                      <a:pt x="0" y="38426"/>
                      <a:pt x="2104" y="38636"/>
                      <a:pt x="2525" y="37268"/>
                    </a:cubicBezTo>
                    <a:cubicBezTo>
                      <a:pt x="9470" y="15277"/>
                      <a:pt x="25884" y="1388"/>
                      <a:pt x="49875" y="4019"/>
                    </a:cubicBezTo>
                    <a:cubicBezTo>
                      <a:pt x="51558" y="4229"/>
                      <a:pt x="51874" y="1493"/>
                      <a:pt x="50190" y="1073"/>
                    </a:cubicBezTo>
                    <a:lnTo>
                      <a:pt x="50190" y="1073"/>
                    </a:lnTo>
                    <a:close/>
                  </a:path>
                </a:pathLst>
              </a:custGeom>
              <a:solidFill>
                <a:srgbClr val="33002C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任意多边形 20">
                <a:extLst>
                  <a:ext uri="{FF2B5EF4-FFF2-40B4-BE49-F238E27FC236}">
                    <a16:creationId xmlns:a16="http://schemas.microsoft.com/office/drawing/2014/main" id="{8743DCBA-52C2-F447-8083-A0FA5C523061}"/>
                  </a:ext>
                </a:extLst>
              </p:cNvPr>
              <p:cNvSpPr/>
              <p:nvPr/>
            </p:nvSpPr>
            <p:spPr>
              <a:xfrm>
                <a:off x="9202813" y="4576145"/>
                <a:ext cx="72751" cy="89624"/>
              </a:xfrm>
              <a:custGeom>
                <a:avLst/>
                <a:gdLst>
                  <a:gd name="connsiteX0" fmla="*/ 0 w 59104"/>
                  <a:gd name="connsiteY0" fmla="*/ 0 h 72812"/>
                  <a:gd name="connsiteX1" fmla="*/ 59029 w 59104"/>
                  <a:gd name="connsiteY1" fmla="*/ 53242 h 72812"/>
                  <a:gd name="connsiteX2" fmla="*/ 32618 w 59104"/>
                  <a:gd name="connsiteY2" fmla="*/ 72813 h 72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104" h="72812">
                    <a:moveTo>
                      <a:pt x="0" y="0"/>
                    </a:moveTo>
                    <a:cubicBezTo>
                      <a:pt x="0" y="0"/>
                      <a:pt x="61554" y="43561"/>
                      <a:pt x="59029" y="53242"/>
                    </a:cubicBezTo>
                    <a:cubicBezTo>
                      <a:pt x="54925" y="69235"/>
                      <a:pt x="32618" y="72813"/>
                      <a:pt x="32618" y="72813"/>
                    </a:cubicBezTo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任意多边形 21">
                <a:extLst>
                  <a:ext uri="{FF2B5EF4-FFF2-40B4-BE49-F238E27FC236}">
                    <a16:creationId xmlns:a16="http://schemas.microsoft.com/office/drawing/2014/main" id="{0CD23923-C74B-724C-9C88-0EFA50513B89}"/>
                  </a:ext>
                </a:extLst>
              </p:cNvPr>
              <p:cNvSpPr/>
              <p:nvPr/>
            </p:nvSpPr>
            <p:spPr>
              <a:xfrm>
                <a:off x="9180924" y="4678463"/>
                <a:ext cx="69555" cy="69458"/>
              </a:xfrm>
              <a:custGeom>
                <a:avLst/>
                <a:gdLst>
                  <a:gd name="connsiteX0" fmla="*/ 0 w 56507"/>
                  <a:gd name="connsiteY0" fmla="*/ 28094 h 56429"/>
                  <a:gd name="connsiteX1" fmla="*/ 50927 w 56507"/>
                  <a:gd name="connsiteY1" fmla="*/ 0 h 56429"/>
                  <a:gd name="connsiteX2" fmla="*/ 48402 w 56507"/>
                  <a:gd name="connsiteY2" fmla="*/ 51769 h 56429"/>
                  <a:gd name="connsiteX3" fmla="*/ 0 w 56507"/>
                  <a:gd name="connsiteY3" fmla="*/ 28094 h 56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507" h="56429">
                    <a:moveTo>
                      <a:pt x="0" y="28094"/>
                    </a:moveTo>
                    <a:lnTo>
                      <a:pt x="50927" y="0"/>
                    </a:lnTo>
                    <a:cubicBezTo>
                      <a:pt x="50927" y="0"/>
                      <a:pt x="65026" y="42299"/>
                      <a:pt x="48402" y="51769"/>
                    </a:cubicBezTo>
                    <a:cubicBezTo>
                      <a:pt x="16204" y="70182"/>
                      <a:pt x="0" y="28094"/>
                      <a:pt x="0" y="280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任意多边形 22">
                <a:extLst>
                  <a:ext uri="{FF2B5EF4-FFF2-40B4-BE49-F238E27FC236}">
                    <a16:creationId xmlns:a16="http://schemas.microsoft.com/office/drawing/2014/main" id="{840C707D-986C-914D-84A6-9266F024B426}"/>
                  </a:ext>
                </a:extLst>
              </p:cNvPr>
              <p:cNvSpPr/>
              <p:nvPr/>
            </p:nvSpPr>
            <p:spPr>
              <a:xfrm>
                <a:off x="8872547" y="4873512"/>
                <a:ext cx="343087" cy="131525"/>
              </a:xfrm>
              <a:custGeom>
                <a:avLst/>
                <a:gdLst>
                  <a:gd name="connsiteX0" fmla="*/ 0 w 278730"/>
                  <a:gd name="connsiteY0" fmla="*/ 101643 h 106853"/>
                  <a:gd name="connsiteX1" fmla="*/ 32724 w 278730"/>
                  <a:gd name="connsiteY1" fmla="*/ 0 h 106853"/>
                  <a:gd name="connsiteX2" fmla="*/ 278730 w 278730"/>
                  <a:gd name="connsiteY2" fmla="*/ 22202 h 106853"/>
                  <a:gd name="connsiteX3" fmla="*/ 278730 w 278730"/>
                  <a:gd name="connsiteY3" fmla="*/ 77653 h 106853"/>
                  <a:gd name="connsiteX4" fmla="*/ 0 w 278730"/>
                  <a:gd name="connsiteY4" fmla="*/ 101643 h 106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8730" h="106853">
                    <a:moveTo>
                      <a:pt x="0" y="101643"/>
                    </a:moveTo>
                    <a:lnTo>
                      <a:pt x="32724" y="0"/>
                    </a:lnTo>
                    <a:lnTo>
                      <a:pt x="278730" y="22202"/>
                    </a:lnTo>
                    <a:lnTo>
                      <a:pt x="278730" y="77653"/>
                    </a:lnTo>
                    <a:cubicBezTo>
                      <a:pt x="278835" y="77653"/>
                      <a:pt x="135735" y="121635"/>
                      <a:pt x="0" y="10164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D4A0"/>
                  </a:gs>
                  <a:gs pos="100000">
                    <a:srgbClr val="FC8A42"/>
                  </a:gs>
                </a:gsLst>
                <a:lin ang="5400000" scaled="0"/>
              </a:gra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任意多边形 23">
                <a:extLst>
                  <a:ext uri="{FF2B5EF4-FFF2-40B4-BE49-F238E27FC236}">
                    <a16:creationId xmlns:a16="http://schemas.microsoft.com/office/drawing/2014/main" id="{639A1FD2-58CE-BE49-9690-F12226A8AFC6}"/>
                  </a:ext>
                </a:extLst>
              </p:cNvPr>
              <p:cNvSpPr/>
              <p:nvPr/>
            </p:nvSpPr>
            <p:spPr>
              <a:xfrm>
                <a:off x="8680864" y="4969095"/>
                <a:ext cx="1029648" cy="1521937"/>
              </a:xfrm>
              <a:custGeom>
                <a:avLst/>
                <a:gdLst>
                  <a:gd name="connsiteX0" fmla="*/ 434562 w 836505"/>
                  <a:gd name="connsiteY0" fmla="*/ 0 h 1236450"/>
                  <a:gd name="connsiteX1" fmla="*/ 836506 w 836505"/>
                  <a:gd name="connsiteY1" fmla="*/ 806097 h 1236450"/>
                  <a:gd name="connsiteX2" fmla="*/ 88491 w 836505"/>
                  <a:gd name="connsiteY2" fmla="*/ 1236450 h 1236450"/>
                  <a:gd name="connsiteX3" fmla="*/ 0 w 836505"/>
                  <a:gd name="connsiteY3" fmla="*/ 478439 h 1236450"/>
                  <a:gd name="connsiteX4" fmla="*/ 155727 w 836505"/>
                  <a:gd name="connsiteY4" fmla="*/ 23990 h 1236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505" h="1236450">
                    <a:moveTo>
                      <a:pt x="434562" y="0"/>
                    </a:moveTo>
                    <a:cubicBezTo>
                      <a:pt x="633219" y="144784"/>
                      <a:pt x="836506" y="806097"/>
                      <a:pt x="836506" y="806097"/>
                    </a:cubicBezTo>
                    <a:cubicBezTo>
                      <a:pt x="652685" y="1009173"/>
                      <a:pt x="88491" y="1236450"/>
                      <a:pt x="88491" y="1236450"/>
                    </a:cubicBezTo>
                    <a:cubicBezTo>
                      <a:pt x="88491" y="1236450"/>
                      <a:pt x="0" y="753592"/>
                      <a:pt x="0" y="478439"/>
                    </a:cubicBezTo>
                    <a:cubicBezTo>
                      <a:pt x="0" y="203287"/>
                      <a:pt x="155727" y="23990"/>
                      <a:pt x="155727" y="23990"/>
                    </a:cubicBezTo>
                  </a:path>
                </a:pathLst>
              </a:custGeom>
              <a:gradFill>
                <a:gsLst>
                  <a:gs pos="0">
                    <a:srgbClr val="FFD4A0"/>
                  </a:gs>
                  <a:gs pos="100000">
                    <a:srgbClr val="FC8A42"/>
                  </a:gs>
                </a:gsLst>
                <a:lin ang="5400000" scaled="0"/>
              </a:gra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" name="任意多边形 24">
                <a:extLst>
                  <a:ext uri="{FF2B5EF4-FFF2-40B4-BE49-F238E27FC236}">
                    <a16:creationId xmlns:a16="http://schemas.microsoft.com/office/drawing/2014/main" id="{FEFFB10F-82A8-6447-B6BA-632DC4990202}"/>
                  </a:ext>
                </a:extLst>
              </p:cNvPr>
              <p:cNvSpPr/>
              <p:nvPr/>
            </p:nvSpPr>
            <p:spPr>
              <a:xfrm>
                <a:off x="9329867" y="5093817"/>
                <a:ext cx="270428" cy="552772"/>
              </a:xfrm>
              <a:custGeom>
                <a:avLst/>
                <a:gdLst>
                  <a:gd name="connsiteX0" fmla="*/ 219701 w 219701"/>
                  <a:gd name="connsiteY0" fmla="*/ 449083 h 449082"/>
                  <a:gd name="connsiteX1" fmla="*/ 0 w 219701"/>
                  <a:gd name="connsiteY1" fmla="*/ 0 h 449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9701" h="449082">
                    <a:moveTo>
                      <a:pt x="219701" y="449083"/>
                    </a:moveTo>
                    <a:cubicBezTo>
                      <a:pt x="219701" y="449083"/>
                      <a:pt x="90700" y="114059"/>
                      <a:pt x="0" y="0"/>
                    </a:cubicBezTo>
                  </a:path>
                </a:pathLst>
              </a:custGeom>
              <a:noFill/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任意多边形 25">
                <a:extLst>
                  <a:ext uri="{FF2B5EF4-FFF2-40B4-BE49-F238E27FC236}">
                    <a16:creationId xmlns:a16="http://schemas.microsoft.com/office/drawing/2014/main" id="{0E7F645F-B9C2-2345-8EA7-4AD586F7D8BE}"/>
                  </a:ext>
                </a:extLst>
              </p:cNvPr>
              <p:cNvSpPr/>
              <p:nvPr/>
            </p:nvSpPr>
            <p:spPr>
              <a:xfrm>
                <a:off x="8789787" y="5961183"/>
                <a:ext cx="920725" cy="529718"/>
              </a:xfrm>
              <a:custGeom>
                <a:avLst/>
                <a:gdLst>
                  <a:gd name="connsiteX0" fmla="*/ 0 w 748014"/>
                  <a:gd name="connsiteY0" fmla="*/ 430354 h 430353"/>
                  <a:gd name="connsiteX1" fmla="*/ 748015 w 748014"/>
                  <a:gd name="connsiteY1" fmla="*/ 0 h 430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48014" h="430353">
                    <a:moveTo>
                      <a:pt x="0" y="430354"/>
                    </a:moveTo>
                    <a:cubicBezTo>
                      <a:pt x="0" y="430354"/>
                      <a:pt x="513793" y="234327"/>
                      <a:pt x="748015" y="0"/>
                    </a:cubicBezTo>
                  </a:path>
                </a:pathLst>
              </a:custGeom>
              <a:noFill/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任意多边形 26">
                <a:extLst>
                  <a:ext uri="{FF2B5EF4-FFF2-40B4-BE49-F238E27FC236}">
                    <a16:creationId xmlns:a16="http://schemas.microsoft.com/office/drawing/2014/main" id="{86791B8E-9FAB-CB4E-9F72-D841726BD4B4}"/>
                  </a:ext>
                </a:extLst>
              </p:cNvPr>
              <p:cNvSpPr/>
              <p:nvPr/>
            </p:nvSpPr>
            <p:spPr>
              <a:xfrm>
                <a:off x="8822943" y="6407624"/>
                <a:ext cx="11268" cy="63850"/>
              </a:xfrm>
              <a:custGeom>
                <a:avLst/>
                <a:gdLst>
                  <a:gd name="connsiteX0" fmla="*/ 9154 w 9154"/>
                  <a:gd name="connsiteY0" fmla="*/ 51874 h 51873"/>
                  <a:gd name="connsiteX1" fmla="*/ 0 w 9154"/>
                  <a:gd name="connsiteY1" fmla="*/ 0 h 5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54" h="51873">
                    <a:moveTo>
                      <a:pt x="9154" y="51874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任意多边形 27">
                <a:extLst>
                  <a:ext uri="{FF2B5EF4-FFF2-40B4-BE49-F238E27FC236}">
                    <a16:creationId xmlns:a16="http://schemas.microsoft.com/office/drawing/2014/main" id="{1E5A0B02-7F28-E740-8A89-74496BDFDD4E}"/>
                  </a:ext>
                </a:extLst>
              </p:cNvPr>
              <p:cNvSpPr/>
              <p:nvPr/>
            </p:nvSpPr>
            <p:spPr>
              <a:xfrm>
                <a:off x="8890421" y="6380296"/>
                <a:ext cx="11268" cy="63721"/>
              </a:xfrm>
              <a:custGeom>
                <a:avLst/>
                <a:gdLst>
                  <a:gd name="connsiteX0" fmla="*/ 9154 w 9154"/>
                  <a:gd name="connsiteY0" fmla="*/ 51769 h 51768"/>
                  <a:gd name="connsiteX1" fmla="*/ 0 w 9154"/>
                  <a:gd name="connsiteY1" fmla="*/ 0 h 5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54" h="51768">
                    <a:moveTo>
                      <a:pt x="9154" y="51769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任意多边形 28">
                <a:extLst>
                  <a:ext uri="{FF2B5EF4-FFF2-40B4-BE49-F238E27FC236}">
                    <a16:creationId xmlns:a16="http://schemas.microsoft.com/office/drawing/2014/main" id="{493D1ED5-F355-7148-81A9-745CF900E0CB}"/>
                  </a:ext>
                </a:extLst>
              </p:cNvPr>
              <p:cNvSpPr/>
              <p:nvPr/>
            </p:nvSpPr>
            <p:spPr>
              <a:xfrm>
                <a:off x="8786403" y="5381083"/>
                <a:ext cx="89641" cy="1071741"/>
              </a:xfrm>
              <a:custGeom>
                <a:avLst/>
                <a:gdLst>
                  <a:gd name="connsiteX0" fmla="*/ 72826 w 72826"/>
                  <a:gd name="connsiteY0" fmla="*/ 870702 h 870702"/>
                  <a:gd name="connsiteX1" fmla="*/ 18006 w 72826"/>
                  <a:gd name="connsiteY1" fmla="*/ 0 h 87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826" h="870702">
                    <a:moveTo>
                      <a:pt x="72826" y="870702"/>
                    </a:moveTo>
                    <a:cubicBezTo>
                      <a:pt x="72826" y="870702"/>
                      <a:pt x="-43653" y="225067"/>
                      <a:pt x="18006" y="0"/>
                    </a:cubicBezTo>
                  </a:path>
                </a:pathLst>
              </a:custGeom>
              <a:noFill/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任意多边形 29">
                <a:extLst>
                  <a:ext uri="{FF2B5EF4-FFF2-40B4-BE49-F238E27FC236}">
                    <a16:creationId xmlns:a16="http://schemas.microsoft.com/office/drawing/2014/main" id="{BCFE5C7D-1953-AB4A-B5E5-D6B199A9AC5E}"/>
                  </a:ext>
                </a:extLst>
              </p:cNvPr>
              <p:cNvSpPr/>
              <p:nvPr/>
            </p:nvSpPr>
            <p:spPr>
              <a:xfrm>
                <a:off x="8951552" y="6354781"/>
                <a:ext cx="17614" cy="56856"/>
              </a:xfrm>
              <a:custGeom>
                <a:avLst/>
                <a:gdLst>
                  <a:gd name="connsiteX0" fmla="*/ 14310 w 14310"/>
                  <a:gd name="connsiteY0" fmla="*/ 46192 h 46191"/>
                  <a:gd name="connsiteX1" fmla="*/ 0 w 14310"/>
                  <a:gd name="connsiteY1" fmla="*/ 0 h 46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310" h="46191">
                    <a:moveTo>
                      <a:pt x="14310" y="46192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任意多边形 30">
                <a:extLst>
                  <a:ext uri="{FF2B5EF4-FFF2-40B4-BE49-F238E27FC236}">
                    <a16:creationId xmlns:a16="http://schemas.microsoft.com/office/drawing/2014/main" id="{6A147A07-D82D-CB45-88CC-FF520F144B65}"/>
                  </a:ext>
                </a:extLst>
              </p:cNvPr>
              <p:cNvSpPr/>
              <p:nvPr/>
            </p:nvSpPr>
            <p:spPr>
              <a:xfrm>
                <a:off x="9019288" y="6323828"/>
                <a:ext cx="17225" cy="57893"/>
              </a:xfrm>
              <a:custGeom>
                <a:avLst/>
                <a:gdLst>
                  <a:gd name="connsiteX0" fmla="*/ 0 w 13994"/>
                  <a:gd name="connsiteY0" fmla="*/ 0 h 47033"/>
                  <a:gd name="connsiteX1" fmla="*/ 13994 w 13994"/>
                  <a:gd name="connsiteY1" fmla="*/ 47034 h 47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994" h="47033">
                    <a:moveTo>
                      <a:pt x="0" y="0"/>
                    </a:moveTo>
                    <a:lnTo>
                      <a:pt x="13994" y="47034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任意多边形 31">
                <a:extLst>
                  <a:ext uri="{FF2B5EF4-FFF2-40B4-BE49-F238E27FC236}">
                    <a16:creationId xmlns:a16="http://schemas.microsoft.com/office/drawing/2014/main" id="{6A7998E0-CC25-454F-9F46-0CA40F78A57D}"/>
                  </a:ext>
                </a:extLst>
              </p:cNvPr>
              <p:cNvSpPr/>
              <p:nvPr/>
            </p:nvSpPr>
            <p:spPr>
              <a:xfrm>
                <a:off x="9084694" y="6295981"/>
                <a:ext cx="19297" cy="55821"/>
              </a:xfrm>
              <a:custGeom>
                <a:avLst/>
                <a:gdLst>
                  <a:gd name="connsiteX0" fmla="*/ 15678 w 15677"/>
                  <a:gd name="connsiteY0" fmla="*/ 45350 h 45350"/>
                  <a:gd name="connsiteX1" fmla="*/ 0 w 15677"/>
                  <a:gd name="connsiteY1" fmla="*/ 0 h 4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77" h="45350">
                    <a:moveTo>
                      <a:pt x="15678" y="45350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任意多边形 32">
                <a:extLst>
                  <a:ext uri="{FF2B5EF4-FFF2-40B4-BE49-F238E27FC236}">
                    <a16:creationId xmlns:a16="http://schemas.microsoft.com/office/drawing/2014/main" id="{839634BC-73A1-4B4F-B5F6-0778C97F6C0E}"/>
                  </a:ext>
                </a:extLst>
              </p:cNvPr>
              <p:cNvSpPr/>
              <p:nvPr/>
            </p:nvSpPr>
            <p:spPr>
              <a:xfrm>
                <a:off x="9151395" y="6260105"/>
                <a:ext cx="18262" cy="56727"/>
              </a:xfrm>
              <a:custGeom>
                <a:avLst/>
                <a:gdLst>
                  <a:gd name="connsiteX0" fmla="*/ 14836 w 14836"/>
                  <a:gd name="connsiteY0" fmla="*/ 46087 h 46086"/>
                  <a:gd name="connsiteX1" fmla="*/ 0 w 14836"/>
                  <a:gd name="connsiteY1" fmla="*/ 0 h 46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836" h="46086">
                    <a:moveTo>
                      <a:pt x="14836" y="46087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任意多边形 33">
                <a:extLst>
                  <a:ext uri="{FF2B5EF4-FFF2-40B4-BE49-F238E27FC236}">
                    <a16:creationId xmlns:a16="http://schemas.microsoft.com/office/drawing/2014/main" id="{FE906ED4-EE2E-D648-A274-4B43B7DEF3DF}"/>
                  </a:ext>
                </a:extLst>
              </p:cNvPr>
              <p:cNvSpPr/>
              <p:nvPr/>
            </p:nvSpPr>
            <p:spPr>
              <a:xfrm>
                <a:off x="9213562" y="6225136"/>
                <a:ext cx="23441" cy="57893"/>
              </a:xfrm>
              <a:custGeom>
                <a:avLst/>
                <a:gdLst>
                  <a:gd name="connsiteX0" fmla="*/ 19045 w 19044"/>
                  <a:gd name="connsiteY0" fmla="*/ 47034 h 47033"/>
                  <a:gd name="connsiteX1" fmla="*/ 0 w 19044"/>
                  <a:gd name="connsiteY1" fmla="*/ 0 h 47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044" h="47033">
                    <a:moveTo>
                      <a:pt x="19045" y="47034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任意多边形 34">
                <a:extLst>
                  <a:ext uri="{FF2B5EF4-FFF2-40B4-BE49-F238E27FC236}">
                    <a16:creationId xmlns:a16="http://schemas.microsoft.com/office/drawing/2014/main" id="{BBA1B3DE-D783-8E4C-BF32-5F9935542AEB}"/>
                  </a:ext>
                </a:extLst>
              </p:cNvPr>
              <p:cNvSpPr/>
              <p:nvPr/>
            </p:nvSpPr>
            <p:spPr>
              <a:xfrm>
                <a:off x="9284406" y="6191204"/>
                <a:ext cx="18131" cy="56987"/>
              </a:xfrm>
              <a:custGeom>
                <a:avLst/>
                <a:gdLst>
                  <a:gd name="connsiteX0" fmla="*/ 14731 w 14730"/>
                  <a:gd name="connsiteY0" fmla="*/ 46297 h 46297"/>
                  <a:gd name="connsiteX1" fmla="*/ 0 w 14730"/>
                  <a:gd name="connsiteY1" fmla="*/ 0 h 4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730" h="46297">
                    <a:moveTo>
                      <a:pt x="14731" y="46297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任意多边形 35">
                <a:extLst>
                  <a:ext uri="{FF2B5EF4-FFF2-40B4-BE49-F238E27FC236}">
                    <a16:creationId xmlns:a16="http://schemas.microsoft.com/office/drawing/2014/main" id="{4B90B7CE-2988-9A49-BBCB-E7EE360A59A7}"/>
                  </a:ext>
                </a:extLst>
              </p:cNvPr>
              <p:cNvSpPr/>
              <p:nvPr/>
            </p:nvSpPr>
            <p:spPr>
              <a:xfrm>
                <a:off x="9350589" y="6155587"/>
                <a:ext cx="17484" cy="57505"/>
              </a:xfrm>
              <a:custGeom>
                <a:avLst/>
                <a:gdLst>
                  <a:gd name="connsiteX0" fmla="*/ 14205 w 14204"/>
                  <a:gd name="connsiteY0" fmla="*/ 46718 h 46718"/>
                  <a:gd name="connsiteX1" fmla="*/ 0 w 14204"/>
                  <a:gd name="connsiteY1" fmla="*/ 0 h 46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04" h="46718">
                    <a:moveTo>
                      <a:pt x="14205" y="46718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任意多边形 36">
                <a:extLst>
                  <a:ext uri="{FF2B5EF4-FFF2-40B4-BE49-F238E27FC236}">
                    <a16:creationId xmlns:a16="http://schemas.microsoft.com/office/drawing/2014/main" id="{F149EC8A-6544-3448-A6BF-97838C8D1462}"/>
                  </a:ext>
                </a:extLst>
              </p:cNvPr>
              <p:cNvSpPr/>
              <p:nvPr/>
            </p:nvSpPr>
            <p:spPr>
              <a:xfrm>
                <a:off x="9412498" y="6114530"/>
                <a:ext cx="21240" cy="53748"/>
              </a:xfrm>
              <a:custGeom>
                <a:avLst/>
                <a:gdLst>
                  <a:gd name="connsiteX0" fmla="*/ 17256 w 17256"/>
                  <a:gd name="connsiteY0" fmla="*/ 43667 h 43666"/>
                  <a:gd name="connsiteX1" fmla="*/ 0 w 17256"/>
                  <a:gd name="connsiteY1" fmla="*/ 0 h 43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256" h="43666">
                    <a:moveTo>
                      <a:pt x="17256" y="43667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任意多边形 37">
                <a:extLst>
                  <a:ext uri="{FF2B5EF4-FFF2-40B4-BE49-F238E27FC236}">
                    <a16:creationId xmlns:a16="http://schemas.microsoft.com/office/drawing/2014/main" id="{F081D898-37E0-6B43-B442-67677C734E69}"/>
                  </a:ext>
                </a:extLst>
              </p:cNvPr>
              <p:cNvSpPr/>
              <p:nvPr/>
            </p:nvSpPr>
            <p:spPr>
              <a:xfrm>
                <a:off x="9475184" y="6072308"/>
                <a:ext cx="24737" cy="55303"/>
              </a:xfrm>
              <a:custGeom>
                <a:avLst/>
                <a:gdLst>
                  <a:gd name="connsiteX0" fmla="*/ 20097 w 20097"/>
                  <a:gd name="connsiteY0" fmla="*/ 44929 h 44929"/>
                  <a:gd name="connsiteX1" fmla="*/ 0 w 20097"/>
                  <a:gd name="connsiteY1" fmla="*/ 0 h 44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97" h="44929">
                    <a:moveTo>
                      <a:pt x="20097" y="44929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" name="任意多边形 38">
                <a:extLst>
                  <a:ext uri="{FF2B5EF4-FFF2-40B4-BE49-F238E27FC236}">
                    <a16:creationId xmlns:a16="http://schemas.microsoft.com/office/drawing/2014/main" id="{0E18618D-864E-5342-8FD5-44F713F09A64}"/>
                  </a:ext>
                </a:extLst>
              </p:cNvPr>
              <p:cNvSpPr/>
              <p:nvPr/>
            </p:nvSpPr>
            <p:spPr>
              <a:xfrm>
                <a:off x="9542402" y="6024129"/>
                <a:ext cx="22275" cy="58282"/>
              </a:xfrm>
              <a:custGeom>
                <a:avLst/>
                <a:gdLst>
                  <a:gd name="connsiteX0" fmla="*/ 18098 w 18097"/>
                  <a:gd name="connsiteY0" fmla="*/ 47349 h 47349"/>
                  <a:gd name="connsiteX1" fmla="*/ 0 w 18097"/>
                  <a:gd name="connsiteY1" fmla="*/ 0 h 47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97" h="47349">
                    <a:moveTo>
                      <a:pt x="18098" y="47349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" name="任意多边形 39">
                <a:extLst>
                  <a:ext uri="{FF2B5EF4-FFF2-40B4-BE49-F238E27FC236}">
                    <a16:creationId xmlns:a16="http://schemas.microsoft.com/office/drawing/2014/main" id="{A84C44AD-F3BE-E94C-82FC-DCE246DE5939}"/>
                  </a:ext>
                </a:extLst>
              </p:cNvPr>
              <p:cNvSpPr/>
              <p:nvPr/>
            </p:nvSpPr>
            <p:spPr>
              <a:xfrm>
                <a:off x="9604440" y="5977762"/>
                <a:ext cx="30953" cy="48827"/>
              </a:xfrm>
              <a:custGeom>
                <a:avLst/>
                <a:gdLst>
                  <a:gd name="connsiteX0" fmla="*/ 25148 w 25147"/>
                  <a:gd name="connsiteY0" fmla="*/ 39668 h 39668"/>
                  <a:gd name="connsiteX1" fmla="*/ 0 w 25147"/>
                  <a:gd name="connsiteY1" fmla="*/ 0 h 39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147" h="39668">
                    <a:moveTo>
                      <a:pt x="25148" y="39668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" name="任意多边形 40">
                <a:extLst>
                  <a:ext uri="{FF2B5EF4-FFF2-40B4-BE49-F238E27FC236}">
                    <a16:creationId xmlns:a16="http://schemas.microsoft.com/office/drawing/2014/main" id="{3FA8A401-9E3D-5448-AA57-06A51EA81597}"/>
                  </a:ext>
                </a:extLst>
              </p:cNvPr>
              <p:cNvSpPr/>
              <p:nvPr/>
            </p:nvSpPr>
            <p:spPr>
              <a:xfrm>
                <a:off x="9672695" y="5926602"/>
                <a:ext cx="17743" cy="51158"/>
              </a:xfrm>
              <a:custGeom>
                <a:avLst/>
                <a:gdLst>
                  <a:gd name="connsiteX0" fmla="*/ 14415 w 14415"/>
                  <a:gd name="connsiteY0" fmla="*/ 41562 h 41562"/>
                  <a:gd name="connsiteX1" fmla="*/ 0 w 14415"/>
                  <a:gd name="connsiteY1" fmla="*/ 0 h 41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415" h="41562">
                    <a:moveTo>
                      <a:pt x="14415" y="41562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" name="任意多边形 41">
                <a:extLst>
                  <a:ext uri="{FF2B5EF4-FFF2-40B4-BE49-F238E27FC236}">
                    <a16:creationId xmlns:a16="http://schemas.microsoft.com/office/drawing/2014/main" id="{8D0EC8B3-7FB0-E348-B58F-BAED38277F4D}"/>
                  </a:ext>
                </a:extLst>
              </p:cNvPr>
              <p:cNvSpPr/>
              <p:nvPr/>
            </p:nvSpPr>
            <p:spPr>
              <a:xfrm>
                <a:off x="8912827" y="4873383"/>
                <a:ext cx="302936" cy="27456"/>
              </a:xfrm>
              <a:custGeom>
                <a:avLst/>
                <a:gdLst>
                  <a:gd name="connsiteX0" fmla="*/ 0 w 246111"/>
                  <a:gd name="connsiteY0" fmla="*/ 0 h 22306"/>
                  <a:gd name="connsiteX1" fmla="*/ 246112 w 246111"/>
                  <a:gd name="connsiteY1" fmla="*/ 22307 h 22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6111" h="22306">
                    <a:moveTo>
                      <a:pt x="0" y="0"/>
                    </a:moveTo>
                    <a:lnTo>
                      <a:pt x="246112" y="22307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5" name="任意多边形 42">
                <a:extLst>
                  <a:ext uri="{FF2B5EF4-FFF2-40B4-BE49-F238E27FC236}">
                    <a16:creationId xmlns:a16="http://schemas.microsoft.com/office/drawing/2014/main" id="{53E4FA95-4B80-BA4A-9AF4-3EB54A52983E}"/>
                  </a:ext>
                </a:extLst>
              </p:cNvPr>
              <p:cNvSpPr/>
              <p:nvPr/>
            </p:nvSpPr>
            <p:spPr>
              <a:xfrm>
                <a:off x="8923189" y="4953941"/>
                <a:ext cx="292575" cy="20110"/>
              </a:xfrm>
              <a:custGeom>
                <a:avLst/>
                <a:gdLst>
                  <a:gd name="connsiteX0" fmla="*/ 0 w 237693"/>
                  <a:gd name="connsiteY0" fmla="*/ 0 h 16338"/>
                  <a:gd name="connsiteX1" fmla="*/ 237694 w 237693"/>
                  <a:gd name="connsiteY1" fmla="*/ 10101 h 16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693" h="16338">
                    <a:moveTo>
                      <a:pt x="0" y="0"/>
                    </a:moveTo>
                    <a:cubicBezTo>
                      <a:pt x="0" y="0"/>
                      <a:pt x="114691" y="28620"/>
                      <a:pt x="237694" y="10101"/>
                    </a:cubicBezTo>
                  </a:path>
                </a:pathLst>
              </a:custGeom>
              <a:noFill/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任意多边形 43">
                <a:extLst>
                  <a:ext uri="{FF2B5EF4-FFF2-40B4-BE49-F238E27FC236}">
                    <a16:creationId xmlns:a16="http://schemas.microsoft.com/office/drawing/2014/main" id="{27775FF8-4C5C-A843-AE48-C98CFEBA2812}"/>
                  </a:ext>
                </a:extLst>
              </p:cNvPr>
              <p:cNvSpPr/>
              <p:nvPr/>
            </p:nvSpPr>
            <p:spPr>
              <a:xfrm>
                <a:off x="8936010" y="4875714"/>
                <a:ext cx="2461" cy="36523"/>
              </a:xfrm>
              <a:custGeom>
                <a:avLst/>
                <a:gdLst>
                  <a:gd name="connsiteX0" fmla="*/ 1999 w 1999"/>
                  <a:gd name="connsiteY0" fmla="*/ 0 h 29672"/>
                  <a:gd name="connsiteX1" fmla="*/ 0 w 1999"/>
                  <a:gd name="connsiteY1" fmla="*/ 29672 h 29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9" h="29672">
                    <a:moveTo>
                      <a:pt x="1999" y="0"/>
                    </a:moveTo>
                    <a:lnTo>
                      <a:pt x="0" y="29672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任意多边形 44">
                <a:extLst>
                  <a:ext uri="{FF2B5EF4-FFF2-40B4-BE49-F238E27FC236}">
                    <a16:creationId xmlns:a16="http://schemas.microsoft.com/office/drawing/2014/main" id="{98B169A9-13AC-5947-9BB2-949A095808FA}"/>
                  </a:ext>
                </a:extLst>
              </p:cNvPr>
              <p:cNvSpPr/>
              <p:nvPr/>
            </p:nvSpPr>
            <p:spPr>
              <a:xfrm>
                <a:off x="8980046" y="4881412"/>
                <a:ext cx="2461" cy="36523"/>
              </a:xfrm>
              <a:custGeom>
                <a:avLst/>
                <a:gdLst>
                  <a:gd name="connsiteX0" fmla="*/ 1999 w 1999"/>
                  <a:gd name="connsiteY0" fmla="*/ 0 h 29672"/>
                  <a:gd name="connsiteX1" fmla="*/ 0 w 1999"/>
                  <a:gd name="connsiteY1" fmla="*/ 29672 h 29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9" h="29672">
                    <a:moveTo>
                      <a:pt x="1999" y="0"/>
                    </a:moveTo>
                    <a:lnTo>
                      <a:pt x="0" y="29672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" name="任意多边形 45">
                <a:extLst>
                  <a:ext uri="{FF2B5EF4-FFF2-40B4-BE49-F238E27FC236}">
                    <a16:creationId xmlns:a16="http://schemas.microsoft.com/office/drawing/2014/main" id="{4AB9B15F-6439-8D47-A149-283ED5BCF0C9}"/>
                  </a:ext>
                </a:extLst>
              </p:cNvPr>
              <p:cNvSpPr/>
              <p:nvPr/>
            </p:nvSpPr>
            <p:spPr>
              <a:xfrm>
                <a:off x="9024081" y="4887111"/>
                <a:ext cx="2330" cy="36523"/>
              </a:xfrm>
              <a:custGeom>
                <a:avLst/>
                <a:gdLst>
                  <a:gd name="connsiteX0" fmla="*/ 1894 w 1893"/>
                  <a:gd name="connsiteY0" fmla="*/ 0 h 29672"/>
                  <a:gd name="connsiteX1" fmla="*/ 0 w 1893"/>
                  <a:gd name="connsiteY1" fmla="*/ 29672 h 29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93" h="29672">
                    <a:moveTo>
                      <a:pt x="1894" y="0"/>
                    </a:moveTo>
                    <a:lnTo>
                      <a:pt x="0" y="29672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" name="任意多边形 46">
                <a:extLst>
                  <a:ext uri="{FF2B5EF4-FFF2-40B4-BE49-F238E27FC236}">
                    <a16:creationId xmlns:a16="http://schemas.microsoft.com/office/drawing/2014/main" id="{7C7B87E5-860A-9149-A7FD-1562A43150D2}"/>
                  </a:ext>
                </a:extLst>
              </p:cNvPr>
              <p:cNvSpPr/>
              <p:nvPr/>
            </p:nvSpPr>
            <p:spPr>
              <a:xfrm>
                <a:off x="9070448" y="4889572"/>
                <a:ext cx="2461" cy="36394"/>
              </a:xfrm>
              <a:custGeom>
                <a:avLst/>
                <a:gdLst>
                  <a:gd name="connsiteX0" fmla="*/ 1999 w 1999"/>
                  <a:gd name="connsiteY0" fmla="*/ 0 h 29567"/>
                  <a:gd name="connsiteX1" fmla="*/ 0 w 1999"/>
                  <a:gd name="connsiteY1" fmla="*/ 29567 h 29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9" h="29567">
                    <a:moveTo>
                      <a:pt x="1999" y="0"/>
                    </a:moveTo>
                    <a:lnTo>
                      <a:pt x="0" y="29567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0" name="任意多边形 47">
                <a:extLst>
                  <a:ext uri="{FF2B5EF4-FFF2-40B4-BE49-F238E27FC236}">
                    <a16:creationId xmlns:a16="http://schemas.microsoft.com/office/drawing/2014/main" id="{79783021-418A-D54D-A7C8-C0A712019267}"/>
                  </a:ext>
                </a:extLst>
              </p:cNvPr>
              <p:cNvSpPr/>
              <p:nvPr/>
            </p:nvSpPr>
            <p:spPr>
              <a:xfrm>
                <a:off x="9114483" y="4891774"/>
                <a:ext cx="2461" cy="36523"/>
              </a:xfrm>
              <a:custGeom>
                <a:avLst/>
                <a:gdLst>
                  <a:gd name="connsiteX0" fmla="*/ 1999 w 1999"/>
                  <a:gd name="connsiteY0" fmla="*/ 0 h 29672"/>
                  <a:gd name="connsiteX1" fmla="*/ 0 w 1999"/>
                  <a:gd name="connsiteY1" fmla="*/ 29672 h 29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9" h="29672">
                    <a:moveTo>
                      <a:pt x="1999" y="0"/>
                    </a:moveTo>
                    <a:lnTo>
                      <a:pt x="0" y="29672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1" name="任意多边形 48">
                <a:extLst>
                  <a:ext uri="{FF2B5EF4-FFF2-40B4-BE49-F238E27FC236}">
                    <a16:creationId xmlns:a16="http://schemas.microsoft.com/office/drawing/2014/main" id="{B141C57D-5351-F14A-BE45-06662A2B6A88}"/>
                  </a:ext>
                </a:extLst>
              </p:cNvPr>
              <p:cNvSpPr/>
              <p:nvPr/>
            </p:nvSpPr>
            <p:spPr>
              <a:xfrm>
                <a:off x="9156058" y="4896695"/>
                <a:ext cx="2461" cy="36523"/>
              </a:xfrm>
              <a:custGeom>
                <a:avLst/>
                <a:gdLst>
                  <a:gd name="connsiteX0" fmla="*/ 1999 w 1999"/>
                  <a:gd name="connsiteY0" fmla="*/ 0 h 29672"/>
                  <a:gd name="connsiteX1" fmla="*/ 0 w 1999"/>
                  <a:gd name="connsiteY1" fmla="*/ 29672 h 29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9" h="29672">
                    <a:moveTo>
                      <a:pt x="1999" y="0"/>
                    </a:moveTo>
                    <a:lnTo>
                      <a:pt x="0" y="29672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2" name="任意多边形 49">
                <a:extLst>
                  <a:ext uri="{FF2B5EF4-FFF2-40B4-BE49-F238E27FC236}">
                    <a16:creationId xmlns:a16="http://schemas.microsoft.com/office/drawing/2014/main" id="{0616D959-0102-7F4D-B2E4-0C41BE5D04F5}"/>
                  </a:ext>
                </a:extLst>
              </p:cNvPr>
              <p:cNvSpPr/>
              <p:nvPr/>
            </p:nvSpPr>
            <p:spPr>
              <a:xfrm>
                <a:off x="9200480" y="4899674"/>
                <a:ext cx="2461" cy="36523"/>
              </a:xfrm>
              <a:custGeom>
                <a:avLst/>
                <a:gdLst>
                  <a:gd name="connsiteX0" fmla="*/ 1999 w 1999"/>
                  <a:gd name="connsiteY0" fmla="*/ 0 h 29672"/>
                  <a:gd name="connsiteX1" fmla="*/ 0 w 1999"/>
                  <a:gd name="connsiteY1" fmla="*/ 29672 h 29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9" h="29672">
                    <a:moveTo>
                      <a:pt x="1999" y="0"/>
                    </a:moveTo>
                    <a:lnTo>
                      <a:pt x="0" y="29672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86AEC229-ABFB-2849-9B6B-5CE703DD3E25}"/>
                  </a:ext>
                </a:extLst>
              </p:cNvPr>
              <p:cNvGrpSpPr/>
              <p:nvPr/>
            </p:nvGrpSpPr>
            <p:grpSpPr>
              <a:xfrm>
                <a:off x="10331931" y="6174239"/>
                <a:ext cx="641750" cy="643304"/>
                <a:chOff x="14198456" y="5195558"/>
                <a:chExt cx="521369" cy="522632"/>
              </a:xfrm>
            </p:grpSpPr>
            <p:sp>
              <p:nvSpPr>
                <p:cNvPr id="88" name="任意多边形 85">
                  <a:extLst>
                    <a:ext uri="{FF2B5EF4-FFF2-40B4-BE49-F238E27FC236}">
                      <a16:creationId xmlns:a16="http://schemas.microsoft.com/office/drawing/2014/main" id="{A2ACA7DE-AEE2-1448-9FE4-E2B01C75F759}"/>
                    </a:ext>
                  </a:extLst>
                </p:cNvPr>
                <p:cNvSpPr/>
                <p:nvPr/>
              </p:nvSpPr>
              <p:spPr>
                <a:xfrm>
                  <a:off x="14303150" y="5665895"/>
                  <a:ext cx="416674" cy="52294"/>
                </a:xfrm>
                <a:custGeom>
                  <a:avLst/>
                  <a:gdLst>
                    <a:gd name="connsiteX0" fmla="*/ 0 w 416674"/>
                    <a:gd name="connsiteY0" fmla="*/ 43982 h 52294"/>
                    <a:gd name="connsiteX1" fmla="*/ 0 w 416674"/>
                    <a:gd name="connsiteY1" fmla="*/ 20729 h 52294"/>
                    <a:gd name="connsiteX2" fmla="*/ 378164 w 416674"/>
                    <a:gd name="connsiteY2" fmla="*/ 20729 h 52294"/>
                    <a:gd name="connsiteX3" fmla="*/ 414044 w 416674"/>
                    <a:gd name="connsiteY3" fmla="*/ 421 h 52294"/>
                    <a:gd name="connsiteX4" fmla="*/ 416675 w 416674"/>
                    <a:gd name="connsiteY4" fmla="*/ 0 h 52294"/>
                    <a:gd name="connsiteX5" fmla="*/ 416675 w 416674"/>
                    <a:gd name="connsiteY5" fmla="*/ 37353 h 52294"/>
                    <a:gd name="connsiteX6" fmla="*/ 415202 w 416674"/>
                    <a:gd name="connsiteY6" fmla="*/ 41141 h 52294"/>
                    <a:gd name="connsiteX7" fmla="*/ 414254 w 416674"/>
                    <a:gd name="connsiteY7" fmla="*/ 42088 h 52294"/>
                    <a:gd name="connsiteX8" fmla="*/ 390790 w 416674"/>
                    <a:gd name="connsiteY8" fmla="*/ 52295 h 52294"/>
                    <a:gd name="connsiteX9" fmla="*/ 8207 w 416674"/>
                    <a:gd name="connsiteY9" fmla="*/ 52295 h 52294"/>
                    <a:gd name="connsiteX10" fmla="*/ 0 w 416674"/>
                    <a:gd name="connsiteY10" fmla="*/ 43982 h 52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16674" h="52294">
                      <a:moveTo>
                        <a:pt x="0" y="43982"/>
                      </a:moveTo>
                      <a:lnTo>
                        <a:pt x="0" y="20729"/>
                      </a:lnTo>
                      <a:lnTo>
                        <a:pt x="378164" y="20729"/>
                      </a:lnTo>
                      <a:cubicBezTo>
                        <a:pt x="392895" y="20729"/>
                        <a:pt x="406468" y="13047"/>
                        <a:pt x="414044" y="421"/>
                      </a:cubicBezTo>
                      <a:lnTo>
                        <a:pt x="416675" y="0"/>
                      </a:lnTo>
                      <a:lnTo>
                        <a:pt x="416675" y="37353"/>
                      </a:lnTo>
                      <a:cubicBezTo>
                        <a:pt x="416675" y="38721"/>
                        <a:pt x="416148" y="40089"/>
                        <a:pt x="415202" y="41141"/>
                      </a:cubicBezTo>
                      <a:lnTo>
                        <a:pt x="414254" y="42088"/>
                      </a:lnTo>
                      <a:cubicBezTo>
                        <a:pt x="408152" y="48612"/>
                        <a:pt x="399734" y="52295"/>
                        <a:pt x="390790" y="52295"/>
                      </a:cubicBezTo>
                      <a:lnTo>
                        <a:pt x="8207" y="52295"/>
                      </a:lnTo>
                      <a:cubicBezTo>
                        <a:pt x="3683" y="52189"/>
                        <a:pt x="0" y="48507"/>
                        <a:pt x="0" y="43982"/>
                      </a:cubicBezTo>
                      <a:close/>
                    </a:path>
                  </a:pathLst>
                </a:custGeom>
                <a:solidFill>
                  <a:srgbClr val="3E49E1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" name="任意多边形 86">
                  <a:extLst>
                    <a:ext uri="{FF2B5EF4-FFF2-40B4-BE49-F238E27FC236}">
                      <a16:creationId xmlns:a16="http://schemas.microsoft.com/office/drawing/2014/main" id="{455310EB-84A4-F148-A980-10534C6B924F}"/>
                    </a:ext>
                  </a:extLst>
                </p:cNvPr>
                <p:cNvSpPr/>
                <p:nvPr/>
              </p:nvSpPr>
              <p:spPr>
                <a:xfrm>
                  <a:off x="14198456" y="5195558"/>
                  <a:ext cx="509794" cy="482858"/>
                </a:xfrm>
                <a:custGeom>
                  <a:avLst/>
                  <a:gdLst>
                    <a:gd name="connsiteX0" fmla="*/ 0 w 509794"/>
                    <a:gd name="connsiteY0" fmla="*/ 88701 h 482858"/>
                    <a:gd name="connsiteX1" fmla="*/ 115638 w 509794"/>
                    <a:gd name="connsiteY1" fmla="*/ 381636 h 482858"/>
                    <a:gd name="connsiteX2" fmla="*/ 125528 w 509794"/>
                    <a:gd name="connsiteY2" fmla="*/ 482859 h 482858"/>
                    <a:gd name="connsiteX3" fmla="*/ 492223 w 509794"/>
                    <a:gd name="connsiteY3" fmla="*/ 482859 h 482858"/>
                    <a:gd name="connsiteX4" fmla="*/ 509795 w 509794"/>
                    <a:gd name="connsiteY4" fmla="*/ 465287 h 482858"/>
                    <a:gd name="connsiteX5" fmla="*/ 509795 w 509794"/>
                    <a:gd name="connsiteY5" fmla="*/ 465287 h 482858"/>
                    <a:gd name="connsiteX6" fmla="*/ 498536 w 509794"/>
                    <a:gd name="connsiteY6" fmla="*/ 448872 h 482858"/>
                    <a:gd name="connsiteX7" fmla="*/ 299353 w 509794"/>
                    <a:gd name="connsiteY7" fmla="*/ 340074 h 482858"/>
                    <a:gd name="connsiteX8" fmla="*/ 172983 w 509794"/>
                    <a:gd name="connsiteY8" fmla="*/ 0 h 482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09794" h="482858">
                      <a:moveTo>
                        <a:pt x="0" y="88701"/>
                      </a:moveTo>
                      <a:lnTo>
                        <a:pt x="115638" y="381636"/>
                      </a:lnTo>
                      <a:lnTo>
                        <a:pt x="125528" y="482859"/>
                      </a:lnTo>
                      <a:lnTo>
                        <a:pt x="492223" y="482859"/>
                      </a:lnTo>
                      <a:cubicBezTo>
                        <a:pt x="501903" y="482859"/>
                        <a:pt x="509795" y="474967"/>
                        <a:pt x="509795" y="465287"/>
                      </a:cubicBezTo>
                      <a:lnTo>
                        <a:pt x="509795" y="465287"/>
                      </a:lnTo>
                      <a:cubicBezTo>
                        <a:pt x="509795" y="458026"/>
                        <a:pt x="505376" y="451503"/>
                        <a:pt x="498536" y="448872"/>
                      </a:cubicBezTo>
                      <a:lnTo>
                        <a:pt x="299353" y="340074"/>
                      </a:lnTo>
                      <a:lnTo>
                        <a:pt x="172983" y="0"/>
                      </a:lnTo>
                    </a:path>
                  </a:pathLst>
                </a:custGeom>
                <a:solidFill>
                  <a:srgbClr val="FFA18D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" name="任意多边形 87">
                  <a:extLst>
                    <a:ext uri="{FF2B5EF4-FFF2-40B4-BE49-F238E27FC236}">
                      <a16:creationId xmlns:a16="http://schemas.microsoft.com/office/drawing/2014/main" id="{13D64F96-AB6B-6345-B662-7D907E185874}"/>
                    </a:ext>
                  </a:extLst>
                </p:cNvPr>
                <p:cNvSpPr/>
                <p:nvPr/>
              </p:nvSpPr>
              <p:spPr>
                <a:xfrm>
                  <a:off x="14303045" y="5535737"/>
                  <a:ext cx="416674" cy="150886"/>
                </a:xfrm>
                <a:custGeom>
                  <a:avLst/>
                  <a:gdLst>
                    <a:gd name="connsiteX0" fmla="*/ 194764 w 416674"/>
                    <a:gd name="connsiteY0" fmla="*/ 0 h 150886"/>
                    <a:gd name="connsiteX1" fmla="*/ 404258 w 416674"/>
                    <a:gd name="connsiteY1" fmla="*/ 108377 h 150886"/>
                    <a:gd name="connsiteX2" fmla="*/ 416674 w 416674"/>
                    <a:gd name="connsiteY2" fmla="*/ 128896 h 150886"/>
                    <a:gd name="connsiteX3" fmla="*/ 416674 w 416674"/>
                    <a:gd name="connsiteY3" fmla="*/ 128896 h 150886"/>
                    <a:gd name="connsiteX4" fmla="*/ 393421 w 416674"/>
                    <a:gd name="connsiteY4" fmla="*/ 150887 h 150886"/>
                    <a:gd name="connsiteX5" fmla="*/ 0 w 416674"/>
                    <a:gd name="connsiteY5" fmla="*/ 150887 h 150886"/>
                    <a:gd name="connsiteX6" fmla="*/ 11048 w 416674"/>
                    <a:gd name="connsiteY6" fmla="*/ 41457 h 150886"/>
                    <a:gd name="connsiteX7" fmla="*/ 194764 w 416674"/>
                    <a:gd name="connsiteY7" fmla="*/ 0 h 150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6674" h="150886">
                      <a:moveTo>
                        <a:pt x="194764" y="0"/>
                      </a:moveTo>
                      <a:lnTo>
                        <a:pt x="404258" y="108377"/>
                      </a:lnTo>
                      <a:cubicBezTo>
                        <a:pt x="411729" y="111639"/>
                        <a:pt x="416674" y="119846"/>
                        <a:pt x="416674" y="128896"/>
                      </a:cubicBezTo>
                      <a:lnTo>
                        <a:pt x="416674" y="128896"/>
                      </a:lnTo>
                      <a:cubicBezTo>
                        <a:pt x="416674" y="140996"/>
                        <a:pt x="404153" y="150887"/>
                        <a:pt x="393421" y="150887"/>
                      </a:cubicBezTo>
                      <a:lnTo>
                        <a:pt x="0" y="150887"/>
                      </a:lnTo>
                      <a:lnTo>
                        <a:pt x="11048" y="41457"/>
                      </a:lnTo>
                      <a:cubicBezTo>
                        <a:pt x="11153" y="41457"/>
                        <a:pt x="113112" y="45876"/>
                        <a:pt x="194764" y="0"/>
                      </a:cubicBezTo>
                      <a:close/>
                    </a:path>
                  </a:pathLst>
                </a:custGeom>
                <a:solidFill>
                  <a:srgbClr val="010101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" name="任意多边形 88">
                  <a:extLst>
                    <a:ext uri="{FF2B5EF4-FFF2-40B4-BE49-F238E27FC236}">
                      <a16:creationId xmlns:a16="http://schemas.microsoft.com/office/drawing/2014/main" id="{E9A27DC5-4E30-304A-A51F-844A1DB4C4A5}"/>
                    </a:ext>
                  </a:extLst>
                </p:cNvPr>
                <p:cNvSpPr/>
                <p:nvPr/>
              </p:nvSpPr>
              <p:spPr>
                <a:xfrm>
                  <a:off x="14543159" y="5565724"/>
                  <a:ext cx="25779" cy="42824"/>
                </a:xfrm>
                <a:custGeom>
                  <a:avLst/>
                  <a:gdLst>
                    <a:gd name="connsiteX0" fmla="*/ 25779 w 25779"/>
                    <a:gd name="connsiteY0" fmla="*/ 0 h 42824"/>
                    <a:gd name="connsiteX1" fmla="*/ 0 w 25779"/>
                    <a:gd name="connsiteY1" fmla="*/ 42825 h 42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779" h="42824">
                      <a:moveTo>
                        <a:pt x="25779" y="0"/>
                      </a:moveTo>
                      <a:cubicBezTo>
                        <a:pt x="15573" y="13153"/>
                        <a:pt x="6839" y="27568"/>
                        <a:pt x="0" y="42825"/>
                      </a:cubicBezTo>
                    </a:path>
                  </a:pathLst>
                </a:custGeom>
                <a:noFill/>
                <a:ln w="10519" cap="rnd">
                  <a:solidFill>
                    <a:srgbClr val="3E49E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" name="任意多边形 89">
                  <a:extLst>
                    <a:ext uri="{FF2B5EF4-FFF2-40B4-BE49-F238E27FC236}">
                      <a16:creationId xmlns:a16="http://schemas.microsoft.com/office/drawing/2014/main" id="{DB52DC3C-821D-ED4C-83DC-04604CEC41E6}"/>
                    </a:ext>
                  </a:extLst>
                </p:cNvPr>
                <p:cNvSpPr/>
                <p:nvPr/>
              </p:nvSpPr>
              <p:spPr>
                <a:xfrm>
                  <a:off x="14570517" y="5579508"/>
                  <a:ext cx="21254" cy="36406"/>
                </a:xfrm>
                <a:custGeom>
                  <a:avLst/>
                  <a:gdLst>
                    <a:gd name="connsiteX0" fmla="*/ 21255 w 21254"/>
                    <a:gd name="connsiteY0" fmla="*/ 0 h 36406"/>
                    <a:gd name="connsiteX1" fmla="*/ 0 w 21254"/>
                    <a:gd name="connsiteY1" fmla="*/ 36407 h 36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254" h="36406">
                      <a:moveTo>
                        <a:pt x="21255" y="0"/>
                      </a:moveTo>
                      <a:cubicBezTo>
                        <a:pt x="10627" y="14521"/>
                        <a:pt x="6418" y="22938"/>
                        <a:pt x="0" y="36407"/>
                      </a:cubicBezTo>
                    </a:path>
                  </a:pathLst>
                </a:custGeom>
                <a:noFill/>
                <a:ln w="10519" cap="rnd">
                  <a:solidFill>
                    <a:srgbClr val="3E49E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" name="任意多边形 90">
                  <a:extLst>
                    <a:ext uri="{FF2B5EF4-FFF2-40B4-BE49-F238E27FC236}">
                      <a16:creationId xmlns:a16="http://schemas.microsoft.com/office/drawing/2014/main" id="{21E52E9F-B511-824C-A1E6-DBC78CA3B4B0}"/>
                    </a:ext>
                  </a:extLst>
                </p:cNvPr>
                <p:cNvSpPr/>
                <p:nvPr/>
              </p:nvSpPr>
              <p:spPr>
                <a:xfrm>
                  <a:off x="14591771" y="5589610"/>
                  <a:ext cx="19255" cy="33460"/>
                </a:xfrm>
                <a:custGeom>
                  <a:avLst/>
                  <a:gdLst>
                    <a:gd name="connsiteX0" fmla="*/ 19255 w 19255"/>
                    <a:gd name="connsiteY0" fmla="*/ 0 h 33460"/>
                    <a:gd name="connsiteX1" fmla="*/ 0 w 19255"/>
                    <a:gd name="connsiteY1" fmla="*/ 33460 h 33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255" h="33460">
                      <a:moveTo>
                        <a:pt x="19255" y="0"/>
                      </a:moveTo>
                      <a:cubicBezTo>
                        <a:pt x="12100" y="9575"/>
                        <a:pt x="5577" y="22833"/>
                        <a:pt x="0" y="33460"/>
                      </a:cubicBezTo>
                    </a:path>
                  </a:pathLst>
                </a:custGeom>
                <a:noFill/>
                <a:ln w="10519" cap="rnd">
                  <a:solidFill>
                    <a:srgbClr val="3E49E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54" name="任意多边形 51">
                <a:extLst>
                  <a:ext uri="{FF2B5EF4-FFF2-40B4-BE49-F238E27FC236}">
                    <a16:creationId xmlns:a16="http://schemas.microsoft.com/office/drawing/2014/main" id="{B13F5F52-D682-5346-BFAA-1B7557B40F21}"/>
                  </a:ext>
                </a:extLst>
              </p:cNvPr>
              <p:cNvSpPr/>
              <p:nvPr/>
            </p:nvSpPr>
            <p:spPr>
              <a:xfrm>
                <a:off x="8834470" y="5661038"/>
                <a:ext cx="1851166" cy="1158188"/>
              </a:xfrm>
              <a:custGeom>
                <a:avLst/>
                <a:gdLst>
                  <a:gd name="connsiteX0" fmla="*/ 293461 w 1503921"/>
                  <a:gd name="connsiteY0" fmla="*/ 529520 h 940933"/>
                  <a:gd name="connsiteX1" fmla="*/ 988444 w 1503921"/>
                  <a:gd name="connsiteY1" fmla="*/ 3416 h 940933"/>
                  <a:gd name="connsiteX2" fmla="*/ 1503921 w 1503921"/>
                  <a:gd name="connsiteY2" fmla="*/ 675041 h 940933"/>
                  <a:gd name="connsiteX3" fmla="*/ 1176474 w 1503921"/>
                  <a:gd name="connsiteY3" fmla="*/ 786785 h 940933"/>
                  <a:gd name="connsiteX4" fmla="*/ 991496 w 1503921"/>
                  <a:gd name="connsiteY4" fmla="*/ 411989 h 940933"/>
                  <a:gd name="connsiteX5" fmla="*/ 469075 w 1503921"/>
                  <a:gd name="connsiteY5" fmla="*/ 920416 h 940933"/>
                  <a:gd name="connsiteX6" fmla="*/ 293566 w 1503921"/>
                  <a:gd name="connsiteY6" fmla="*/ 940934 h 940933"/>
                  <a:gd name="connsiteX7" fmla="*/ 0 w 1503921"/>
                  <a:gd name="connsiteY7" fmla="*/ 663782 h 940933"/>
                  <a:gd name="connsiteX8" fmla="*/ 293461 w 1503921"/>
                  <a:gd name="connsiteY8" fmla="*/ 529520 h 940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03921" h="940933">
                    <a:moveTo>
                      <a:pt x="293461" y="529520"/>
                    </a:moveTo>
                    <a:cubicBezTo>
                      <a:pt x="293461" y="529520"/>
                      <a:pt x="729812" y="58657"/>
                      <a:pt x="988444" y="3416"/>
                    </a:cubicBezTo>
                    <a:cubicBezTo>
                      <a:pt x="1265807" y="-55823"/>
                      <a:pt x="1503921" y="675041"/>
                      <a:pt x="1503921" y="675041"/>
                    </a:cubicBezTo>
                    <a:lnTo>
                      <a:pt x="1176474" y="786785"/>
                    </a:lnTo>
                    <a:lnTo>
                      <a:pt x="991496" y="411989"/>
                    </a:lnTo>
                    <a:cubicBezTo>
                      <a:pt x="991496" y="411989"/>
                      <a:pt x="769796" y="812143"/>
                      <a:pt x="469075" y="920416"/>
                    </a:cubicBezTo>
                    <a:cubicBezTo>
                      <a:pt x="412571" y="940723"/>
                      <a:pt x="353647" y="940934"/>
                      <a:pt x="293566" y="940934"/>
                    </a:cubicBezTo>
                    <a:cubicBezTo>
                      <a:pt x="87544" y="940934"/>
                      <a:pt x="6839" y="721443"/>
                      <a:pt x="0" y="663782"/>
                    </a:cubicBezTo>
                    <a:cubicBezTo>
                      <a:pt x="128896" y="612750"/>
                      <a:pt x="293461" y="529520"/>
                      <a:pt x="293461" y="529520"/>
                    </a:cubicBezTo>
                    <a:close/>
                  </a:path>
                </a:pathLst>
              </a:custGeom>
              <a:solidFill>
                <a:srgbClr val="3E49E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5" name="任意多边形 52">
                <a:extLst>
                  <a:ext uri="{FF2B5EF4-FFF2-40B4-BE49-F238E27FC236}">
                    <a16:creationId xmlns:a16="http://schemas.microsoft.com/office/drawing/2014/main" id="{EA6826BE-5DD7-2B42-8FF5-EC6BEF9D5506}"/>
                  </a:ext>
                </a:extLst>
              </p:cNvPr>
              <p:cNvSpPr/>
              <p:nvPr/>
            </p:nvSpPr>
            <p:spPr>
              <a:xfrm>
                <a:off x="9008539" y="5916927"/>
                <a:ext cx="1396825" cy="670854"/>
              </a:xfrm>
              <a:custGeom>
                <a:avLst/>
                <a:gdLst>
                  <a:gd name="connsiteX0" fmla="*/ 0 w 1134806"/>
                  <a:gd name="connsiteY0" fmla="*/ 390656 h 545014"/>
                  <a:gd name="connsiteX1" fmla="*/ 160041 w 1134806"/>
                  <a:gd name="connsiteY1" fmla="*/ 435480 h 545014"/>
                  <a:gd name="connsiteX2" fmla="*/ 835874 w 1134806"/>
                  <a:gd name="connsiteY2" fmla="*/ 181 h 545014"/>
                  <a:gd name="connsiteX3" fmla="*/ 1134807 w 1134806"/>
                  <a:gd name="connsiteY3" fmla="*/ 545015 h 545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4806" h="545014">
                    <a:moveTo>
                      <a:pt x="0" y="390656"/>
                    </a:moveTo>
                    <a:cubicBezTo>
                      <a:pt x="0" y="390656"/>
                      <a:pt x="53136" y="453157"/>
                      <a:pt x="160041" y="435480"/>
                    </a:cubicBezTo>
                    <a:cubicBezTo>
                      <a:pt x="391001" y="397285"/>
                      <a:pt x="721394" y="-9815"/>
                      <a:pt x="835874" y="181"/>
                    </a:cubicBezTo>
                    <a:cubicBezTo>
                      <a:pt x="931836" y="8494"/>
                      <a:pt x="1134807" y="545015"/>
                      <a:pt x="1134807" y="545015"/>
                    </a:cubicBezTo>
                  </a:path>
                </a:pathLst>
              </a:custGeom>
              <a:noFill/>
              <a:ln w="10519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" name="任意多边形 53">
                <a:extLst>
                  <a:ext uri="{FF2B5EF4-FFF2-40B4-BE49-F238E27FC236}">
                    <a16:creationId xmlns:a16="http://schemas.microsoft.com/office/drawing/2014/main" id="{4E2C39E2-4C75-2343-8014-B58EB745B23C}"/>
                  </a:ext>
                </a:extLst>
              </p:cNvPr>
              <p:cNvSpPr/>
              <p:nvPr/>
            </p:nvSpPr>
            <p:spPr>
              <a:xfrm>
                <a:off x="9054388" y="5882995"/>
                <a:ext cx="1401229" cy="686654"/>
              </a:xfrm>
              <a:custGeom>
                <a:avLst/>
                <a:gdLst>
                  <a:gd name="connsiteX0" fmla="*/ 0 w 1138384"/>
                  <a:gd name="connsiteY0" fmla="*/ 398652 h 557850"/>
                  <a:gd name="connsiteX1" fmla="*/ 105431 w 1138384"/>
                  <a:gd name="connsiteY1" fmla="*/ 431376 h 557850"/>
                  <a:gd name="connsiteX2" fmla="*/ 808517 w 1138384"/>
                  <a:gd name="connsiteY2" fmla="*/ 1022 h 557850"/>
                  <a:gd name="connsiteX3" fmla="*/ 1138384 w 1138384"/>
                  <a:gd name="connsiteY3" fmla="*/ 557851 h 55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8384" h="557850">
                    <a:moveTo>
                      <a:pt x="0" y="398652"/>
                    </a:moveTo>
                    <a:cubicBezTo>
                      <a:pt x="0" y="398652"/>
                      <a:pt x="40194" y="440530"/>
                      <a:pt x="105431" y="431376"/>
                    </a:cubicBezTo>
                    <a:cubicBezTo>
                      <a:pt x="323344" y="400756"/>
                      <a:pt x="662891" y="-23494"/>
                      <a:pt x="808517" y="1022"/>
                    </a:cubicBezTo>
                    <a:cubicBezTo>
                      <a:pt x="917315" y="19331"/>
                      <a:pt x="1138384" y="557851"/>
                      <a:pt x="1138384" y="557851"/>
                    </a:cubicBezTo>
                  </a:path>
                </a:pathLst>
              </a:custGeom>
              <a:noFill/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" name="任意多边形 54">
                <a:extLst>
                  <a:ext uri="{FF2B5EF4-FFF2-40B4-BE49-F238E27FC236}">
                    <a16:creationId xmlns:a16="http://schemas.microsoft.com/office/drawing/2014/main" id="{6673E734-99CA-1F4D-8D18-BC82BC64F93B}"/>
                  </a:ext>
                </a:extLst>
              </p:cNvPr>
              <p:cNvSpPr/>
              <p:nvPr/>
            </p:nvSpPr>
            <p:spPr>
              <a:xfrm>
                <a:off x="8674775" y="4411652"/>
                <a:ext cx="542669" cy="527280"/>
              </a:xfrm>
              <a:custGeom>
                <a:avLst/>
                <a:gdLst>
                  <a:gd name="connsiteX0" fmla="*/ 151518 w 440874"/>
                  <a:gd name="connsiteY0" fmla="*/ 57038 h 428371"/>
                  <a:gd name="connsiteX1" fmla="*/ 158568 w 440874"/>
                  <a:gd name="connsiteY1" fmla="*/ 47779 h 428371"/>
                  <a:gd name="connsiteX2" fmla="*/ 252320 w 440874"/>
                  <a:gd name="connsiteY2" fmla="*/ 12320 h 428371"/>
                  <a:gd name="connsiteX3" fmla="*/ 323975 w 440874"/>
                  <a:gd name="connsiteY3" fmla="*/ 10110 h 428371"/>
                  <a:gd name="connsiteX4" fmla="*/ 418463 w 440874"/>
                  <a:gd name="connsiteY4" fmla="*/ 29260 h 428371"/>
                  <a:gd name="connsiteX5" fmla="*/ 433615 w 440874"/>
                  <a:gd name="connsiteY5" fmla="*/ 119750 h 428371"/>
                  <a:gd name="connsiteX6" fmla="*/ 366274 w 440874"/>
                  <a:gd name="connsiteY6" fmla="*/ 57459 h 428371"/>
                  <a:gd name="connsiteX7" fmla="*/ 333550 w 440874"/>
                  <a:gd name="connsiteY7" fmla="*/ 130167 h 428371"/>
                  <a:gd name="connsiteX8" fmla="*/ 315662 w 440874"/>
                  <a:gd name="connsiteY8" fmla="*/ 220762 h 428371"/>
                  <a:gd name="connsiteX9" fmla="*/ 327237 w 440874"/>
                  <a:gd name="connsiteY9" fmla="*/ 426890 h 428371"/>
                  <a:gd name="connsiteX10" fmla="*/ 238956 w 440874"/>
                  <a:gd name="connsiteY10" fmla="*/ 423628 h 428371"/>
                  <a:gd name="connsiteX11" fmla="*/ 155727 w 440874"/>
                  <a:gd name="connsiteY11" fmla="*/ 411212 h 428371"/>
                  <a:gd name="connsiteX12" fmla="*/ 0 w 440874"/>
                  <a:gd name="connsiteY12" fmla="*/ 308832 h 428371"/>
                  <a:gd name="connsiteX13" fmla="*/ 132157 w 440874"/>
                  <a:gd name="connsiteY13" fmla="*/ 117120 h 428371"/>
                  <a:gd name="connsiteX14" fmla="*/ 151518 w 440874"/>
                  <a:gd name="connsiteY14" fmla="*/ 57038 h 428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40874" h="428371">
                    <a:moveTo>
                      <a:pt x="151518" y="57038"/>
                    </a:moveTo>
                    <a:cubicBezTo>
                      <a:pt x="153728" y="53882"/>
                      <a:pt x="156148" y="50830"/>
                      <a:pt x="158568" y="47779"/>
                    </a:cubicBezTo>
                    <a:cubicBezTo>
                      <a:pt x="182874" y="18001"/>
                      <a:pt x="212441" y="13161"/>
                      <a:pt x="252320" y="12320"/>
                    </a:cubicBezTo>
                    <a:cubicBezTo>
                      <a:pt x="262000" y="12109"/>
                      <a:pt x="299774" y="-938"/>
                      <a:pt x="323975" y="10110"/>
                    </a:cubicBezTo>
                    <a:cubicBezTo>
                      <a:pt x="363538" y="-13670"/>
                      <a:pt x="402259" y="9373"/>
                      <a:pt x="418463" y="29260"/>
                    </a:cubicBezTo>
                    <a:cubicBezTo>
                      <a:pt x="436982" y="52093"/>
                      <a:pt x="449503" y="83764"/>
                      <a:pt x="433615" y="119750"/>
                    </a:cubicBezTo>
                    <a:cubicBezTo>
                      <a:pt x="425513" y="108491"/>
                      <a:pt x="389843" y="66719"/>
                      <a:pt x="366274" y="57459"/>
                    </a:cubicBezTo>
                    <a:cubicBezTo>
                      <a:pt x="353542" y="77136"/>
                      <a:pt x="337969" y="115331"/>
                      <a:pt x="333550" y="130167"/>
                    </a:cubicBezTo>
                    <a:cubicBezTo>
                      <a:pt x="324606" y="159734"/>
                      <a:pt x="318714" y="190143"/>
                      <a:pt x="315662" y="220762"/>
                    </a:cubicBezTo>
                    <a:cubicBezTo>
                      <a:pt x="309665" y="281159"/>
                      <a:pt x="310086" y="368597"/>
                      <a:pt x="327237" y="426890"/>
                    </a:cubicBezTo>
                    <a:cubicBezTo>
                      <a:pt x="328605" y="431519"/>
                      <a:pt x="245165" y="423838"/>
                      <a:pt x="238956" y="423628"/>
                    </a:cubicBezTo>
                    <a:cubicBezTo>
                      <a:pt x="210547" y="422470"/>
                      <a:pt x="183610" y="418682"/>
                      <a:pt x="155727" y="411212"/>
                    </a:cubicBezTo>
                    <a:cubicBezTo>
                      <a:pt x="89227" y="393114"/>
                      <a:pt x="46613" y="359022"/>
                      <a:pt x="0" y="308832"/>
                    </a:cubicBezTo>
                    <a:cubicBezTo>
                      <a:pt x="14520" y="284421"/>
                      <a:pt x="116374" y="180778"/>
                      <a:pt x="132157" y="117120"/>
                    </a:cubicBezTo>
                    <a:cubicBezTo>
                      <a:pt x="139418" y="88710"/>
                      <a:pt x="133736" y="82081"/>
                      <a:pt x="151518" y="57038"/>
                    </a:cubicBezTo>
                    <a:close/>
                  </a:path>
                </a:pathLst>
              </a:custGeom>
              <a:solidFill>
                <a:srgbClr val="051B38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6FC4B016-58F2-D54F-84C6-9E33D69903FA}"/>
                  </a:ext>
                </a:extLst>
              </p:cNvPr>
              <p:cNvGrpSpPr/>
              <p:nvPr/>
            </p:nvGrpSpPr>
            <p:grpSpPr>
              <a:xfrm>
                <a:off x="8728654" y="4554518"/>
                <a:ext cx="341273" cy="383626"/>
                <a:chOff x="12895927" y="3879666"/>
                <a:chExt cx="277256" cy="311664"/>
              </a:xfrm>
              <a:noFill/>
            </p:grpSpPr>
            <p:sp>
              <p:nvSpPr>
                <p:cNvPr id="83" name="任意多边形 80">
                  <a:extLst>
                    <a:ext uri="{FF2B5EF4-FFF2-40B4-BE49-F238E27FC236}">
                      <a16:creationId xmlns:a16="http://schemas.microsoft.com/office/drawing/2014/main" id="{C8B3E11D-F82E-4642-AB12-CFD8243B9990}"/>
                    </a:ext>
                  </a:extLst>
                </p:cNvPr>
                <p:cNvSpPr/>
                <p:nvPr/>
              </p:nvSpPr>
              <p:spPr>
                <a:xfrm>
                  <a:off x="13007882" y="3985939"/>
                  <a:ext cx="56503" cy="188976"/>
                </a:xfrm>
                <a:custGeom>
                  <a:avLst/>
                  <a:gdLst>
                    <a:gd name="connsiteX0" fmla="*/ 0 w 56503"/>
                    <a:gd name="connsiteY0" fmla="*/ 188977 h 188976"/>
                    <a:gd name="connsiteX1" fmla="*/ 56504 w 56503"/>
                    <a:gd name="connsiteY1" fmla="*/ 0 h 188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6503" h="188976">
                      <a:moveTo>
                        <a:pt x="0" y="188977"/>
                      </a:moveTo>
                      <a:cubicBezTo>
                        <a:pt x="0" y="188977"/>
                        <a:pt x="47244" y="51769"/>
                        <a:pt x="56504" y="0"/>
                      </a:cubicBezTo>
                    </a:path>
                  </a:pathLst>
                </a:custGeom>
                <a:noFill/>
                <a:ln w="10519" cap="flat">
                  <a:solidFill>
                    <a:srgbClr val="0A37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4" name="任意多边形 81">
                  <a:extLst>
                    <a:ext uri="{FF2B5EF4-FFF2-40B4-BE49-F238E27FC236}">
                      <a16:creationId xmlns:a16="http://schemas.microsoft.com/office/drawing/2014/main" id="{532AC42D-B008-844C-94F5-3595BFB6AF79}"/>
                    </a:ext>
                  </a:extLst>
                </p:cNvPr>
                <p:cNvSpPr/>
                <p:nvPr/>
              </p:nvSpPr>
              <p:spPr>
                <a:xfrm>
                  <a:off x="13114155" y="3944482"/>
                  <a:ext cx="16414" cy="244638"/>
                </a:xfrm>
                <a:custGeom>
                  <a:avLst/>
                  <a:gdLst>
                    <a:gd name="connsiteX0" fmla="*/ 0 w 16414"/>
                    <a:gd name="connsiteY0" fmla="*/ 244638 h 244638"/>
                    <a:gd name="connsiteX1" fmla="*/ 16414 w 16414"/>
                    <a:gd name="connsiteY1" fmla="*/ 0 h 244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6414" h="244638">
                      <a:moveTo>
                        <a:pt x="0" y="244638"/>
                      </a:moveTo>
                      <a:cubicBezTo>
                        <a:pt x="0" y="244638"/>
                        <a:pt x="3893" y="109430"/>
                        <a:pt x="16414" y="0"/>
                      </a:cubicBezTo>
                    </a:path>
                  </a:pathLst>
                </a:custGeom>
                <a:noFill/>
                <a:ln w="10519" cap="flat">
                  <a:solidFill>
                    <a:srgbClr val="0A37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5" name="任意多边形 82">
                  <a:extLst>
                    <a:ext uri="{FF2B5EF4-FFF2-40B4-BE49-F238E27FC236}">
                      <a16:creationId xmlns:a16="http://schemas.microsoft.com/office/drawing/2014/main" id="{83699EEB-7DAB-E74C-9E52-330A803FA1B6}"/>
                    </a:ext>
                  </a:extLst>
                </p:cNvPr>
                <p:cNvSpPr/>
                <p:nvPr/>
              </p:nvSpPr>
              <p:spPr>
                <a:xfrm>
                  <a:off x="12895927" y="3976364"/>
                  <a:ext cx="87859" cy="138891"/>
                </a:xfrm>
                <a:custGeom>
                  <a:avLst/>
                  <a:gdLst>
                    <a:gd name="connsiteX0" fmla="*/ 0 w 87859"/>
                    <a:gd name="connsiteY0" fmla="*/ 138891 h 138891"/>
                    <a:gd name="connsiteX1" fmla="*/ 87859 w 87859"/>
                    <a:gd name="connsiteY1" fmla="*/ 0 h 1388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7859" h="138891">
                      <a:moveTo>
                        <a:pt x="0" y="138891"/>
                      </a:moveTo>
                      <a:cubicBezTo>
                        <a:pt x="0" y="138891"/>
                        <a:pt x="72602" y="35459"/>
                        <a:pt x="87859" y="0"/>
                      </a:cubicBezTo>
                    </a:path>
                  </a:pathLst>
                </a:custGeom>
                <a:noFill/>
                <a:ln w="10519" cap="flat">
                  <a:solidFill>
                    <a:srgbClr val="0A37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" name="任意多边形 83">
                  <a:extLst>
                    <a:ext uri="{FF2B5EF4-FFF2-40B4-BE49-F238E27FC236}">
                      <a16:creationId xmlns:a16="http://schemas.microsoft.com/office/drawing/2014/main" id="{700C46A7-CB50-034B-ABCD-E29ADDCE78DE}"/>
                    </a:ext>
                  </a:extLst>
                </p:cNvPr>
                <p:cNvSpPr/>
                <p:nvPr/>
              </p:nvSpPr>
              <p:spPr>
                <a:xfrm>
                  <a:off x="12937384" y="3940799"/>
                  <a:ext cx="90700" cy="204444"/>
                </a:xfrm>
                <a:custGeom>
                  <a:avLst/>
                  <a:gdLst>
                    <a:gd name="connsiteX0" fmla="*/ 0 w 90700"/>
                    <a:gd name="connsiteY0" fmla="*/ 204444 h 204444"/>
                    <a:gd name="connsiteX1" fmla="*/ 90700 w 90700"/>
                    <a:gd name="connsiteY1" fmla="*/ 0 h 20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0700" h="204444">
                      <a:moveTo>
                        <a:pt x="0" y="204444"/>
                      </a:moveTo>
                      <a:cubicBezTo>
                        <a:pt x="0" y="204444"/>
                        <a:pt x="77758" y="58398"/>
                        <a:pt x="90700" y="0"/>
                      </a:cubicBezTo>
                    </a:path>
                  </a:pathLst>
                </a:custGeom>
                <a:noFill/>
                <a:ln w="10519" cap="flat">
                  <a:solidFill>
                    <a:srgbClr val="0A37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" name="任意多边形 84">
                  <a:extLst>
                    <a:ext uri="{FF2B5EF4-FFF2-40B4-BE49-F238E27FC236}">
                      <a16:creationId xmlns:a16="http://schemas.microsoft.com/office/drawing/2014/main" id="{37B00B3A-4BDD-C84B-99E2-E14B5895CB87}"/>
                    </a:ext>
                  </a:extLst>
                </p:cNvPr>
                <p:cNvSpPr/>
                <p:nvPr/>
              </p:nvSpPr>
              <p:spPr>
                <a:xfrm>
                  <a:off x="13142799" y="3879666"/>
                  <a:ext cx="30385" cy="311664"/>
                </a:xfrm>
                <a:custGeom>
                  <a:avLst/>
                  <a:gdLst>
                    <a:gd name="connsiteX0" fmla="*/ 3343 w 30385"/>
                    <a:gd name="connsiteY0" fmla="*/ 311664 h 311664"/>
                    <a:gd name="connsiteX1" fmla="*/ 30385 w 30385"/>
                    <a:gd name="connsiteY1" fmla="*/ 0 h 3116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385" h="311664">
                      <a:moveTo>
                        <a:pt x="3343" y="311664"/>
                      </a:moveTo>
                      <a:cubicBezTo>
                        <a:pt x="3343" y="311664"/>
                        <a:pt x="-14018" y="129422"/>
                        <a:pt x="30385" y="0"/>
                      </a:cubicBezTo>
                    </a:path>
                  </a:pathLst>
                </a:custGeom>
                <a:noFill/>
                <a:ln w="10519" cap="flat">
                  <a:solidFill>
                    <a:srgbClr val="0A37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59" name="任意多边形 56">
                <a:extLst>
                  <a:ext uri="{FF2B5EF4-FFF2-40B4-BE49-F238E27FC236}">
                    <a16:creationId xmlns:a16="http://schemas.microsoft.com/office/drawing/2014/main" id="{A4537392-D9CC-DF4C-A5CD-0ADF5957409F}"/>
                  </a:ext>
                </a:extLst>
              </p:cNvPr>
              <p:cNvSpPr/>
              <p:nvPr/>
            </p:nvSpPr>
            <p:spPr>
              <a:xfrm>
                <a:off x="8778393" y="4369160"/>
                <a:ext cx="270164" cy="210094"/>
              </a:xfrm>
              <a:custGeom>
                <a:avLst/>
                <a:gdLst>
                  <a:gd name="connsiteX0" fmla="*/ 219486 w 219486"/>
                  <a:gd name="connsiteY0" fmla="*/ 33161 h 170684"/>
                  <a:gd name="connsiteX1" fmla="*/ 80069 w 219486"/>
                  <a:gd name="connsiteY1" fmla="*/ 3805 h 170684"/>
                  <a:gd name="connsiteX2" fmla="*/ 37559 w 219486"/>
                  <a:gd name="connsiteY2" fmla="*/ 20640 h 170684"/>
                  <a:gd name="connsiteX3" fmla="*/ 417 w 219486"/>
                  <a:gd name="connsiteY3" fmla="*/ 91033 h 170684"/>
                  <a:gd name="connsiteX4" fmla="*/ 14832 w 219486"/>
                  <a:gd name="connsiteY4" fmla="*/ 170685 h 170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486" h="170684">
                    <a:moveTo>
                      <a:pt x="219486" y="33161"/>
                    </a:moveTo>
                    <a:cubicBezTo>
                      <a:pt x="181081" y="3173"/>
                      <a:pt x="128260" y="-6086"/>
                      <a:pt x="80069" y="3805"/>
                    </a:cubicBezTo>
                    <a:cubicBezTo>
                      <a:pt x="65022" y="6856"/>
                      <a:pt x="50081" y="11801"/>
                      <a:pt x="37559" y="20640"/>
                    </a:cubicBezTo>
                    <a:cubicBezTo>
                      <a:pt x="15042" y="36528"/>
                      <a:pt x="2731" y="63886"/>
                      <a:pt x="417" y="91033"/>
                    </a:cubicBezTo>
                    <a:cubicBezTo>
                      <a:pt x="-1793" y="118180"/>
                      <a:pt x="5046" y="145221"/>
                      <a:pt x="14832" y="170685"/>
                    </a:cubicBezTo>
                  </a:path>
                </a:pathLst>
              </a:custGeom>
              <a:gradFill>
                <a:gsLst>
                  <a:gs pos="0">
                    <a:srgbClr val="FD7FAC"/>
                  </a:gs>
                  <a:gs pos="100000">
                    <a:srgbClr val="D93C6F"/>
                  </a:gs>
                </a:gsLst>
                <a:lin ang="5400000" scaled="0"/>
              </a:gra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" name="任意多边形 57">
                <a:extLst>
                  <a:ext uri="{FF2B5EF4-FFF2-40B4-BE49-F238E27FC236}">
                    <a16:creationId xmlns:a16="http://schemas.microsoft.com/office/drawing/2014/main" id="{1D8CD0E2-E0FF-7949-8F6B-6E6CD0455CC0}"/>
                  </a:ext>
                </a:extLst>
              </p:cNvPr>
              <p:cNvSpPr/>
              <p:nvPr/>
            </p:nvSpPr>
            <p:spPr>
              <a:xfrm>
                <a:off x="8768434" y="4376636"/>
                <a:ext cx="306159" cy="257979"/>
              </a:xfrm>
              <a:custGeom>
                <a:avLst/>
                <a:gdLst>
                  <a:gd name="connsiteX0" fmla="*/ 243466 w 248729"/>
                  <a:gd name="connsiteY0" fmla="*/ 29718 h 209587"/>
                  <a:gd name="connsiteX1" fmla="*/ 188751 w 248729"/>
                  <a:gd name="connsiteY1" fmla="*/ 361 h 209587"/>
                  <a:gd name="connsiteX2" fmla="*/ 157185 w 248729"/>
                  <a:gd name="connsiteY2" fmla="*/ 17723 h 209587"/>
                  <a:gd name="connsiteX3" fmla="*/ 15137 w 248729"/>
                  <a:gd name="connsiteY3" fmla="*/ 132203 h 209587"/>
                  <a:gd name="connsiteX4" fmla="*/ 827 w 248729"/>
                  <a:gd name="connsiteY4" fmla="*/ 148091 h 209587"/>
                  <a:gd name="connsiteX5" fmla="*/ 14295 w 248729"/>
                  <a:gd name="connsiteY5" fmla="*/ 206384 h 209587"/>
                  <a:gd name="connsiteX6" fmla="*/ 241256 w 248729"/>
                  <a:gd name="connsiteY6" fmla="*/ 49710 h 209587"/>
                  <a:gd name="connsiteX7" fmla="*/ 248727 w 248729"/>
                  <a:gd name="connsiteY7" fmla="*/ 39293 h 209587"/>
                  <a:gd name="connsiteX8" fmla="*/ 243466 w 248729"/>
                  <a:gd name="connsiteY8" fmla="*/ 29718 h 209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8729" h="209587">
                    <a:moveTo>
                      <a:pt x="243466" y="29718"/>
                    </a:moveTo>
                    <a:cubicBezTo>
                      <a:pt x="228104" y="14145"/>
                      <a:pt x="209690" y="-2690"/>
                      <a:pt x="188751" y="361"/>
                    </a:cubicBezTo>
                    <a:cubicBezTo>
                      <a:pt x="176966" y="2150"/>
                      <a:pt x="166760" y="10042"/>
                      <a:pt x="157185" y="17723"/>
                    </a:cubicBezTo>
                    <a:cubicBezTo>
                      <a:pt x="109835" y="55918"/>
                      <a:pt x="62486" y="94008"/>
                      <a:pt x="15137" y="132203"/>
                    </a:cubicBezTo>
                    <a:cubicBezTo>
                      <a:pt x="9560" y="136622"/>
                      <a:pt x="3878" y="141357"/>
                      <a:pt x="827" y="148091"/>
                    </a:cubicBezTo>
                    <a:cubicBezTo>
                      <a:pt x="-3488" y="157666"/>
                      <a:pt x="10296" y="196703"/>
                      <a:pt x="14295" y="206384"/>
                    </a:cubicBezTo>
                    <a:cubicBezTo>
                      <a:pt x="25869" y="234057"/>
                      <a:pt x="207585" y="74016"/>
                      <a:pt x="241256" y="49710"/>
                    </a:cubicBezTo>
                    <a:cubicBezTo>
                      <a:pt x="244834" y="47185"/>
                      <a:pt x="248727" y="43817"/>
                      <a:pt x="248727" y="39293"/>
                    </a:cubicBezTo>
                    <a:cubicBezTo>
                      <a:pt x="248832" y="35505"/>
                      <a:pt x="246096" y="32348"/>
                      <a:pt x="243466" y="29718"/>
                    </a:cubicBezTo>
                    <a:close/>
                  </a:path>
                </a:pathLst>
              </a:custGeom>
              <a:gradFill>
                <a:gsLst>
                  <a:gs pos="0">
                    <a:srgbClr val="FD7FAC"/>
                  </a:gs>
                  <a:gs pos="100000">
                    <a:srgbClr val="D93C6F"/>
                  </a:gs>
                </a:gsLst>
                <a:lin ang="5400000" scaled="0"/>
              </a:gra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" name="任意多边形 58">
                <a:extLst>
                  <a:ext uri="{FF2B5EF4-FFF2-40B4-BE49-F238E27FC236}">
                    <a16:creationId xmlns:a16="http://schemas.microsoft.com/office/drawing/2014/main" id="{48B77A86-FB5C-064E-A9EE-2E3607DA1F22}"/>
                  </a:ext>
                </a:extLst>
              </p:cNvPr>
              <p:cNvSpPr/>
              <p:nvPr/>
            </p:nvSpPr>
            <p:spPr>
              <a:xfrm>
                <a:off x="9031590" y="4669027"/>
                <a:ext cx="73781" cy="99625"/>
              </a:xfrm>
              <a:custGeom>
                <a:avLst/>
                <a:gdLst>
                  <a:gd name="connsiteX0" fmla="*/ 46929 w 59942"/>
                  <a:gd name="connsiteY0" fmla="*/ 7351 h 80937"/>
                  <a:gd name="connsiteX1" fmla="*/ 11049 w 59942"/>
                  <a:gd name="connsiteY1" fmla="*/ 6193 h 80937"/>
                  <a:gd name="connsiteX2" fmla="*/ 8839 w 59942"/>
                  <a:gd name="connsiteY2" fmla="*/ 60698 h 80937"/>
                  <a:gd name="connsiteX3" fmla="*/ 46508 w 59942"/>
                  <a:gd name="connsiteY3" fmla="*/ 80164 h 80937"/>
                  <a:gd name="connsiteX4" fmla="*/ 58503 w 59942"/>
                  <a:gd name="connsiteY4" fmla="*/ 47335 h 80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942" h="80937">
                    <a:moveTo>
                      <a:pt x="46929" y="7351"/>
                    </a:moveTo>
                    <a:cubicBezTo>
                      <a:pt x="33987" y="-4960"/>
                      <a:pt x="17467" y="722"/>
                      <a:pt x="11049" y="6193"/>
                    </a:cubicBezTo>
                    <a:cubicBezTo>
                      <a:pt x="-4629" y="19346"/>
                      <a:pt x="-1999" y="43336"/>
                      <a:pt x="8839" y="60698"/>
                    </a:cubicBezTo>
                    <a:cubicBezTo>
                      <a:pt x="20940" y="80164"/>
                      <a:pt x="36091" y="82584"/>
                      <a:pt x="46508" y="80164"/>
                    </a:cubicBezTo>
                    <a:cubicBezTo>
                      <a:pt x="57030" y="77743"/>
                      <a:pt x="62818" y="63328"/>
                      <a:pt x="58503" y="47335"/>
                    </a:cubicBezTo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" name="任意多边形 59">
                <a:extLst>
                  <a:ext uri="{FF2B5EF4-FFF2-40B4-BE49-F238E27FC236}">
                    <a16:creationId xmlns:a16="http://schemas.microsoft.com/office/drawing/2014/main" id="{87E5BF81-0CC6-DF4B-B4FB-E774B4A1E13E}"/>
                  </a:ext>
                </a:extLst>
              </p:cNvPr>
              <p:cNvSpPr/>
              <p:nvPr/>
            </p:nvSpPr>
            <p:spPr>
              <a:xfrm>
                <a:off x="9077531" y="4747265"/>
                <a:ext cx="14151" cy="15823"/>
              </a:xfrm>
              <a:custGeom>
                <a:avLst/>
                <a:gdLst>
                  <a:gd name="connsiteX0" fmla="*/ 11078 w 11497"/>
                  <a:gd name="connsiteY0" fmla="*/ 4712 h 12855"/>
                  <a:gd name="connsiteX1" fmla="*/ 8342 w 11497"/>
                  <a:gd name="connsiteY1" fmla="*/ 713 h 12855"/>
                  <a:gd name="connsiteX2" fmla="*/ 4764 w 11497"/>
                  <a:gd name="connsiteY2" fmla="*/ 292 h 12855"/>
                  <a:gd name="connsiteX3" fmla="*/ 1082 w 11497"/>
                  <a:gd name="connsiteY3" fmla="*/ 3554 h 12855"/>
                  <a:gd name="connsiteX4" fmla="*/ 4975 w 11497"/>
                  <a:gd name="connsiteY4" fmla="*/ 12814 h 12855"/>
                  <a:gd name="connsiteX5" fmla="*/ 11078 w 11497"/>
                  <a:gd name="connsiteY5" fmla="*/ 4712 h 12855"/>
                  <a:gd name="connsiteX6" fmla="*/ 11078 w 11497"/>
                  <a:gd name="connsiteY6" fmla="*/ 4712 h 12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97" h="12855">
                    <a:moveTo>
                      <a:pt x="11078" y="4712"/>
                    </a:moveTo>
                    <a:cubicBezTo>
                      <a:pt x="10446" y="2923"/>
                      <a:pt x="9710" y="1976"/>
                      <a:pt x="8342" y="713"/>
                    </a:cubicBezTo>
                    <a:cubicBezTo>
                      <a:pt x="7500" y="-23"/>
                      <a:pt x="5817" y="-234"/>
                      <a:pt x="4764" y="292"/>
                    </a:cubicBezTo>
                    <a:cubicBezTo>
                      <a:pt x="3081" y="1134"/>
                      <a:pt x="2239" y="1976"/>
                      <a:pt x="1082" y="3554"/>
                    </a:cubicBezTo>
                    <a:cubicBezTo>
                      <a:pt x="-1338" y="7132"/>
                      <a:pt x="450" y="12287"/>
                      <a:pt x="4975" y="12814"/>
                    </a:cubicBezTo>
                    <a:cubicBezTo>
                      <a:pt x="9604" y="13340"/>
                      <a:pt x="12656" y="8815"/>
                      <a:pt x="11078" y="4712"/>
                    </a:cubicBezTo>
                    <a:lnTo>
                      <a:pt x="11078" y="4712"/>
                    </a:lnTo>
                    <a:close/>
                  </a:path>
                </a:pathLst>
              </a:custGeom>
              <a:solidFill>
                <a:srgbClr val="33002C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" name="任意多边形 60">
                <a:extLst>
                  <a:ext uri="{FF2B5EF4-FFF2-40B4-BE49-F238E27FC236}">
                    <a16:creationId xmlns:a16="http://schemas.microsoft.com/office/drawing/2014/main" id="{00B2CD02-0640-C448-A8A3-A926DE44BCCA}"/>
                  </a:ext>
                </a:extLst>
              </p:cNvPr>
              <p:cNvSpPr/>
              <p:nvPr/>
            </p:nvSpPr>
            <p:spPr>
              <a:xfrm>
                <a:off x="7862065" y="6314505"/>
                <a:ext cx="749893" cy="504980"/>
              </a:xfrm>
              <a:custGeom>
                <a:avLst/>
                <a:gdLst>
                  <a:gd name="connsiteX0" fmla="*/ 418462 w 609227"/>
                  <a:gd name="connsiteY0" fmla="*/ 0 h 410255"/>
                  <a:gd name="connsiteX1" fmla="*/ 304823 w 609227"/>
                  <a:gd name="connsiteY1" fmla="*/ 302089 h 410255"/>
                  <a:gd name="connsiteX2" fmla="*/ 20201 w 609227"/>
                  <a:gd name="connsiteY2" fmla="*/ 379321 h 410255"/>
                  <a:gd name="connsiteX3" fmla="*/ 73232 w 609227"/>
                  <a:gd name="connsiteY3" fmla="*/ 410256 h 410255"/>
                  <a:gd name="connsiteX4" fmla="*/ 403415 w 609227"/>
                  <a:gd name="connsiteY4" fmla="*/ 410256 h 410255"/>
                  <a:gd name="connsiteX5" fmla="*/ 455184 w 609227"/>
                  <a:gd name="connsiteY5" fmla="*/ 375954 h 410255"/>
                  <a:gd name="connsiteX6" fmla="*/ 609227 w 609227"/>
                  <a:gd name="connsiteY6" fmla="*/ 12521 h 410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227" h="410255">
                    <a:moveTo>
                      <a:pt x="418462" y="0"/>
                    </a:moveTo>
                    <a:lnTo>
                      <a:pt x="304823" y="302089"/>
                    </a:lnTo>
                    <a:cubicBezTo>
                      <a:pt x="304823" y="302089"/>
                      <a:pt x="132261" y="344809"/>
                      <a:pt x="20201" y="379321"/>
                    </a:cubicBezTo>
                    <a:cubicBezTo>
                      <a:pt x="-30621" y="394999"/>
                      <a:pt x="24725" y="410256"/>
                      <a:pt x="73232" y="410256"/>
                    </a:cubicBezTo>
                    <a:cubicBezTo>
                      <a:pt x="121844" y="410256"/>
                      <a:pt x="403415" y="410256"/>
                      <a:pt x="403415" y="410256"/>
                    </a:cubicBezTo>
                    <a:cubicBezTo>
                      <a:pt x="425932" y="410256"/>
                      <a:pt x="446345" y="396788"/>
                      <a:pt x="455184" y="375954"/>
                    </a:cubicBezTo>
                    <a:lnTo>
                      <a:pt x="609227" y="12521"/>
                    </a:lnTo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" name="任意多边形 61">
                <a:extLst>
                  <a:ext uri="{FF2B5EF4-FFF2-40B4-BE49-F238E27FC236}">
                    <a16:creationId xmlns:a16="http://schemas.microsoft.com/office/drawing/2014/main" id="{65A4EC49-84C9-4045-B1D1-8558418E4BAD}"/>
                  </a:ext>
                </a:extLst>
              </p:cNvPr>
              <p:cNvSpPr/>
              <p:nvPr/>
            </p:nvSpPr>
            <p:spPr>
              <a:xfrm>
                <a:off x="8290759" y="5029192"/>
                <a:ext cx="814653" cy="1423764"/>
              </a:xfrm>
              <a:custGeom>
                <a:avLst/>
                <a:gdLst>
                  <a:gd name="connsiteX0" fmla="*/ 498431 w 661839"/>
                  <a:gd name="connsiteY0" fmla="*/ 0 h 1156692"/>
                  <a:gd name="connsiteX1" fmla="*/ 330920 w 661839"/>
                  <a:gd name="connsiteY1" fmla="*/ 206549 h 1156692"/>
                  <a:gd name="connsiteX2" fmla="*/ 0 w 661839"/>
                  <a:gd name="connsiteY2" fmla="*/ 1136911 h 1156692"/>
                  <a:gd name="connsiteX3" fmla="*/ 249163 w 661839"/>
                  <a:gd name="connsiteY3" fmla="*/ 1156693 h 1156692"/>
                  <a:gd name="connsiteX4" fmla="*/ 661839 w 661839"/>
                  <a:gd name="connsiteY4" fmla="*/ 280940 h 1156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1839" h="1156692">
                    <a:moveTo>
                      <a:pt x="498431" y="0"/>
                    </a:moveTo>
                    <a:cubicBezTo>
                      <a:pt x="498431" y="0"/>
                      <a:pt x="390264" y="52926"/>
                      <a:pt x="330920" y="206549"/>
                    </a:cubicBezTo>
                    <a:cubicBezTo>
                      <a:pt x="288621" y="315978"/>
                      <a:pt x="0" y="1136911"/>
                      <a:pt x="0" y="1136911"/>
                    </a:cubicBezTo>
                    <a:lnTo>
                      <a:pt x="249163" y="1156693"/>
                    </a:lnTo>
                    <a:lnTo>
                      <a:pt x="661839" y="280940"/>
                    </a:lnTo>
                  </a:path>
                </a:pathLst>
              </a:custGeom>
              <a:gradFill>
                <a:gsLst>
                  <a:gs pos="0">
                    <a:srgbClr val="FFD4A0"/>
                  </a:gs>
                  <a:gs pos="100000">
                    <a:srgbClr val="FC8A42"/>
                  </a:gs>
                </a:gsLst>
                <a:lin ang="5400000" scaled="0"/>
              </a:gra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" name="任意多边形 62">
                <a:extLst>
                  <a:ext uri="{FF2B5EF4-FFF2-40B4-BE49-F238E27FC236}">
                    <a16:creationId xmlns:a16="http://schemas.microsoft.com/office/drawing/2014/main" id="{52BC454D-9891-AF44-B2C3-65EC0F5D1E83}"/>
                  </a:ext>
                </a:extLst>
              </p:cNvPr>
              <p:cNvSpPr/>
              <p:nvPr/>
            </p:nvSpPr>
            <p:spPr>
              <a:xfrm>
                <a:off x="8290759" y="5451413"/>
                <a:ext cx="778647" cy="1001414"/>
              </a:xfrm>
              <a:custGeom>
                <a:avLst/>
                <a:gdLst>
                  <a:gd name="connsiteX0" fmla="*/ 632588 w 632587"/>
                  <a:gd name="connsiteY0" fmla="*/ 0 h 813567"/>
                  <a:gd name="connsiteX1" fmla="*/ 249268 w 632587"/>
                  <a:gd name="connsiteY1" fmla="*/ 813568 h 813567"/>
                  <a:gd name="connsiteX2" fmla="*/ 0 w 632587"/>
                  <a:gd name="connsiteY2" fmla="*/ 793891 h 81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2587" h="813567">
                    <a:moveTo>
                      <a:pt x="632588" y="0"/>
                    </a:moveTo>
                    <a:lnTo>
                      <a:pt x="249268" y="813568"/>
                    </a:lnTo>
                    <a:lnTo>
                      <a:pt x="0" y="793891"/>
                    </a:lnTo>
                  </a:path>
                </a:pathLst>
              </a:custGeom>
              <a:noFill/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6" name="任意多边形 63">
                <a:extLst>
                  <a:ext uri="{FF2B5EF4-FFF2-40B4-BE49-F238E27FC236}">
                    <a16:creationId xmlns:a16="http://schemas.microsoft.com/office/drawing/2014/main" id="{B2847B4B-D0A3-6149-AAF8-D6584DC0D5D6}"/>
                  </a:ext>
                </a:extLst>
              </p:cNvPr>
              <p:cNvSpPr/>
              <p:nvPr/>
            </p:nvSpPr>
            <p:spPr>
              <a:xfrm>
                <a:off x="8698086" y="5029191"/>
                <a:ext cx="287265" cy="254240"/>
              </a:xfrm>
              <a:custGeom>
                <a:avLst/>
                <a:gdLst>
                  <a:gd name="connsiteX0" fmla="*/ 233380 w 233379"/>
                  <a:gd name="connsiteY0" fmla="*/ 1 h 206549"/>
                  <a:gd name="connsiteX1" fmla="*/ 0 w 233379"/>
                  <a:gd name="connsiteY1" fmla="*/ 206550 h 206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3379" h="206549">
                    <a:moveTo>
                      <a:pt x="233380" y="1"/>
                    </a:moveTo>
                    <a:cubicBezTo>
                      <a:pt x="233380" y="1"/>
                      <a:pt x="74391" y="-2524"/>
                      <a:pt x="0" y="206550"/>
                    </a:cubicBezTo>
                  </a:path>
                </a:pathLst>
              </a:custGeom>
              <a:noFill/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7" name="任意多边形 64">
                <a:extLst>
                  <a:ext uri="{FF2B5EF4-FFF2-40B4-BE49-F238E27FC236}">
                    <a16:creationId xmlns:a16="http://schemas.microsoft.com/office/drawing/2014/main" id="{4366A1D0-223C-CE40-AB0F-4055A8A50E57}"/>
                  </a:ext>
                </a:extLst>
              </p:cNvPr>
              <p:cNvSpPr/>
              <p:nvPr/>
            </p:nvSpPr>
            <p:spPr>
              <a:xfrm>
                <a:off x="8353316" y="6369937"/>
                <a:ext cx="22924" cy="63592"/>
              </a:xfrm>
              <a:custGeom>
                <a:avLst/>
                <a:gdLst>
                  <a:gd name="connsiteX0" fmla="*/ 18624 w 18624"/>
                  <a:gd name="connsiteY0" fmla="*/ 0 h 51663"/>
                  <a:gd name="connsiteX1" fmla="*/ 0 w 18624"/>
                  <a:gd name="connsiteY1" fmla="*/ 51663 h 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24" h="51663">
                    <a:moveTo>
                      <a:pt x="18624" y="0"/>
                    </a:moveTo>
                    <a:lnTo>
                      <a:pt x="0" y="51663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8" name="任意多边形 65">
                <a:extLst>
                  <a:ext uri="{FF2B5EF4-FFF2-40B4-BE49-F238E27FC236}">
                    <a16:creationId xmlns:a16="http://schemas.microsoft.com/office/drawing/2014/main" id="{783BFBD1-247B-E945-BFA3-E2A8FA024303}"/>
                  </a:ext>
                </a:extLst>
              </p:cNvPr>
              <p:cNvSpPr/>
              <p:nvPr/>
            </p:nvSpPr>
            <p:spPr>
              <a:xfrm>
                <a:off x="8413541" y="6374081"/>
                <a:ext cx="22794" cy="63462"/>
              </a:xfrm>
              <a:custGeom>
                <a:avLst/>
                <a:gdLst>
                  <a:gd name="connsiteX0" fmla="*/ 18519 w 18518"/>
                  <a:gd name="connsiteY0" fmla="*/ 0 h 51558"/>
                  <a:gd name="connsiteX1" fmla="*/ 0 w 18518"/>
                  <a:gd name="connsiteY1" fmla="*/ 51558 h 5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518" h="51558">
                    <a:moveTo>
                      <a:pt x="18519" y="0"/>
                    </a:moveTo>
                    <a:lnTo>
                      <a:pt x="0" y="51558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9" name="任意多边形 66">
                <a:extLst>
                  <a:ext uri="{FF2B5EF4-FFF2-40B4-BE49-F238E27FC236}">
                    <a16:creationId xmlns:a16="http://schemas.microsoft.com/office/drawing/2014/main" id="{D0833EDB-7AFC-8E46-B040-CF8FDFAE1287}"/>
                  </a:ext>
                </a:extLst>
              </p:cNvPr>
              <p:cNvSpPr/>
              <p:nvPr/>
            </p:nvSpPr>
            <p:spPr>
              <a:xfrm>
                <a:off x="8473635" y="6378097"/>
                <a:ext cx="22924" cy="63592"/>
              </a:xfrm>
              <a:custGeom>
                <a:avLst/>
                <a:gdLst>
                  <a:gd name="connsiteX0" fmla="*/ 18624 w 18624"/>
                  <a:gd name="connsiteY0" fmla="*/ 0 h 51663"/>
                  <a:gd name="connsiteX1" fmla="*/ 0 w 18624"/>
                  <a:gd name="connsiteY1" fmla="*/ 51663 h 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24" h="51663">
                    <a:moveTo>
                      <a:pt x="18624" y="0"/>
                    </a:moveTo>
                    <a:lnTo>
                      <a:pt x="0" y="51663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任意多边形 67">
                <a:extLst>
                  <a:ext uri="{FF2B5EF4-FFF2-40B4-BE49-F238E27FC236}">
                    <a16:creationId xmlns:a16="http://schemas.microsoft.com/office/drawing/2014/main" id="{E0F7CFE0-1F58-C54F-B71F-A42C0CAEDCFB}"/>
                  </a:ext>
                </a:extLst>
              </p:cNvPr>
              <p:cNvSpPr/>
              <p:nvPr/>
            </p:nvSpPr>
            <p:spPr>
              <a:xfrm>
                <a:off x="8533860" y="6382241"/>
                <a:ext cx="22924" cy="63462"/>
              </a:xfrm>
              <a:custGeom>
                <a:avLst/>
                <a:gdLst>
                  <a:gd name="connsiteX0" fmla="*/ 18624 w 18624"/>
                  <a:gd name="connsiteY0" fmla="*/ 0 h 51558"/>
                  <a:gd name="connsiteX1" fmla="*/ 0 w 18624"/>
                  <a:gd name="connsiteY1" fmla="*/ 51558 h 5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24" h="51558">
                    <a:moveTo>
                      <a:pt x="18624" y="0"/>
                    </a:moveTo>
                    <a:lnTo>
                      <a:pt x="0" y="51558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1" name="任意多边形 68">
                <a:extLst>
                  <a:ext uri="{FF2B5EF4-FFF2-40B4-BE49-F238E27FC236}">
                    <a16:creationId xmlns:a16="http://schemas.microsoft.com/office/drawing/2014/main" id="{69AE36E9-20FD-0647-9224-ED076D237591}"/>
                  </a:ext>
                </a:extLst>
              </p:cNvPr>
              <p:cNvSpPr/>
              <p:nvPr/>
            </p:nvSpPr>
            <p:spPr>
              <a:xfrm>
                <a:off x="8057394" y="6756800"/>
                <a:ext cx="196971" cy="63992"/>
              </a:xfrm>
              <a:custGeom>
                <a:avLst/>
                <a:gdLst>
                  <a:gd name="connsiteX0" fmla="*/ 114568 w 160023"/>
                  <a:gd name="connsiteY0" fmla="*/ 0 h 51988"/>
                  <a:gd name="connsiteX1" fmla="*/ 80371 w 160023"/>
                  <a:gd name="connsiteY1" fmla="*/ 6945 h 51988"/>
                  <a:gd name="connsiteX2" fmla="*/ 46385 w 160023"/>
                  <a:gd name="connsiteY2" fmla="*/ 13994 h 51988"/>
                  <a:gd name="connsiteX3" fmla="*/ 14187 w 160023"/>
                  <a:gd name="connsiteY3" fmla="*/ 23569 h 51988"/>
                  <a:gd name="connsiteX4" fmla="*/ 10820 w 160023"/>
                  <a:gd name="connsiteY4" fmla="*/ 30724 h 51988"/>
                  <a:gd name="connsiteX5" fmla="*/ 22289 w 160023"/>
                  <a:gd name="connsiteY5" fmla="*/ 37669 h 51988"/>
                  <a:gd name="connsiteX6" fmla="*/ 55223 w 160023"/>
                  <a:gd name="connsiteY6" fmla="*/ 41878 h 51988"/>
                  <a:gd name="connsiteX7" fmla="*/ 90157 w 160023"/>
                  <a:gd name="connsiteY7" fmla="*/ 42825 h 51988"/>
                  <a:gd name="connsiteX8" fmla="*/ 125090 w 160023"/>
                  <a:gd name="connsiteY8" fmla="*/ 44298 h 51988"/>
                  <a:gd name="connsiteX9" fmla="*/ 160023 w 160023"/>
                  <a:gd name="connsiteY9" fmla="*/ 46928 h 51988"/>
                  <a:gd name="connsiteX10" fmla="*/ 125090 w 160023"/>
                  <a:gd name="connsiteY10" fmla="*/ 49559 h 51988"/>
                  <a:gd name="connsiteX11" fmla="*/ 90157 w 160023"/>
                  <a:gd name="connsiteY11" fmla="*/ 51032 h 51988"/>
                  <a:gd name="connsiteX12" fmla="*/ 55223 w 160023"/>
                  <a:gd name="connsiteY12" fmla="*/ 51979 h 51988"/>
                  <a:gd name="connsiteX13" fmla="*/ 19133 w 160023"/>
                  <a:gd name="connsiteY13" fmla="*/ 47770 h 51988"/>
                  <a:gd name="connsiteX14" fmla="*/ 1982 w 160023"/>
                  <a:gd name="connsiteY14" fmla="*/ 35985 h 51988"/>
                  <a:gd name="connsiteX15" fmla="*/ 1245 w 160023"/>
                  <a:gd name="connsiteY15" fmla="*/ 22938 h 51988"/>
                  <a:gd name="connsiteX16" fmla="*/ 9873 w 160023"/>
                  <a:gd name="connsiteY16" fmla="*/ 14731 h 51988"/>
                  <a:gd name="connsiteX17" fmla="*/ 44912 w 160023"/>
                  <a:gd name="connsiteY17" fmla="*/ 6103 h 51988"/>
                  <a:gd name="connsiteX18" fmla="*/ 114568 w 160023"/>
                  <a:gd name="connsiteY18" fmla="*/ 0 h 51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023" h="51988">
                    <a:moveTo>
                      <a:pt x="114568" y="0"/>
                    </a:moveTo>
                    <a:lnTo>
                      <a:pt x="80371" y="6945"/>
                    </a:lnTo>
                    <a:cubicBezTo>
                      <a:pt x="69007" y="9154"/>
                      <a:pt x="57538" y="11364"/>
                      <a:pt x="46385" y="13994"/>
                    </a:cubicBezTo>
                    <a:cubicBezTo>
                      <a:pt x="35337" y="16835"/>
                      <a:pt x="23552" y="19150"/>
                      <a:pt x="14187" y="23569"/>
                    </a:cubicBezTo>
                    <a:cubicBezTo>
                      <a:pt x="10084" y="25463"/>
                      <a:pt x="9242" y="28304"/>
                      <a:pt x="10820" y="30724"/>
                    </a:cubicBezTo>
                    <a:cubicBezTo>
                      <a:pt x="12504" y="33565"/>
                      <a:pt x="17344" y="36196"/>
                      <a:pt x="22289" y="37669"/>
                    </a:cubicBezTo>
                    <a:cubicBezTo>
                      <a:pt x="32391" y="40826"/>
                      <a:pt x="43860" y="41773"/>
                      <a:pt x="55223" y="41878"/>
                    </a:cubicBezTo>
                    <a:cubicBezTo>
                      <a:pt x="66798" y="42193"/>
                      <a:pt x="78477" y="42193"/>
                      <a:pt x="90157" y="42825"/>
                    </a:cubicBezTo>
                    <a:lnTo>
                      <a:pt x="125090" y="44298"/>
                    </a:lnTo>
                    <a:cubicBezTo>
                      <a:pt x="136770" y="45140"/>
                      <a:pt x="148344" y="45666"/>
                      <a:pt x="160023" y="46928"/>
                    </a:cubicBezTo>
                    <a:cubicBezTo>
                      <a:pt x="148344" y="48086"/>
                      <a:pt x="136770" y="48612"/>
                      <a:pt x="125090" y="49559"/>
                    </a:cubicBezTo>
                    <a:lnTo>
                      <a:pt x="90157" y="51032"/>
                    </a:lnTo>
                    <a:cubicBezTo>
                      <a:pt x="78477" y="51663"/>
                      <a:pt x="66903" y="51663"/>
                      <a:pt x="55223" y="51979"/>
                    </a:cubicBezTo>
                    <a:cubicBezTo>
                      <a:pt x="43334" y="52084"/>
                      <a:pt x="31233" y="51348"/>
                      <a:pt x="19133" y="47770"/>
                    </a:cubicBezTo>
                    <a:cubicBezTo>
                      <a:pt x="13240" y="45666"/>
                      <a:pt x="6611" y="43141"/>
                      <a:pt x="1982" y="35985"/>
                    </a:cubicBezTo>
                    <a:cubicBezTo>
                      <a:pt x="-228" y="32408"/>
                      <a:pt x="-754" y="27042"/>
                      <a:pt x="1245" y="22938"/>
                    </a:cubicBezTo>
                    <a:cubicBezTo>
                      <a:pt x="3034" y="18729"/>
                      <a:pt x="6611" y="16414"/>
                      <a:pt x="9873" y="14731"/>
                    </a:cubicBezTo>
                    <a:cubicBezTo>
                      <a:pt x="21868" y="9891"/>
                      <a:pt x="33232" y="7997"/>
                      <a:pt x="44912" y="6103"/>
                    </a:cubicBezTo>
                    <a:cubicBezTo>
                      <a:pt x="67955" y="2631"/>
                      <a:pt x="91209" y="526"/>
                      <a:pt x="114568" y="0"/>
                    </a:cubicBezTo>
                    <a:close/>
                  </a:path>
                </a:pathLst>
              </a:custGeom>
              <a:solidFill>
                <a:srgbClr val="E07A6C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2" name="任意多边形 69">
                <a:extLst>
                  <a:ext uri="{FF2B5EF4-FFF2-40B4-BE49-F238E27FC236}">
                    <a16:creationId xmlns:a16="http://schemas.microsoft.com/office/drawing/2014/main" id="{05C07C67-507D-0343-826C-0B5ECA85FD8A}"/>
                  </a:ext>
                </a:extLst>
              </p:cNvPr>
              <p:cNvSpPr/>
              <p:nvPr/>
            </p:nvSpPr>
            <p:spPr>
              <a:xfrm>
                <a:off x="7891333" y="6795914"/>
                <a:ext cx="178343" cy="17743"/>
              </a:xfrm>
              <a:custGeom>
                <a:avLst/>
                <a:gdLst>
                  <a:gd name="connsiteX0" fmla="*/ 0 w 144889"/>
                  <a:gd name="connsiteY0" fmla="*/ 14415 h 14415"/>
                  <a:gd name="connsiteX1" fmla="*/ 143942 w 144889"/>
                  <a:gd name="connsiteY1" fmla="*/ 0 h 14415"/>
                  <a:gd name="connsiteX2" fmla="*/ 144889 w 144889"/>
                  <a:gd name="connsiteY2" fmla="*/ 10522 h 14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4889" h="14415">
                    <a:moveTo>
                      <a:pt x="0" y="14415"/>
                    </a:moveTo>
                    <a:lnTo>
                      <a:pt x="143942" y="0"/>
                    </a:lnTo>
                    <a:lnTo>
                      <a:pt x="144889" y="10522"/>
                    </a:lnTo>
                    <a:close/>
                  </a:path>
                </a:pathLst>
              </a:custGeom>
              <a:solidFill>
                <a:srgbClr val="E07A6C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3" name="任意多边形 70">
                <a:extLst>
                  <a:ext uri="{FF2B5EF4-FFF2-40B4-BE49-F238E27FC236}">
                    <a16:creationId xmlns:a16="http://schemas.microsoft.com/office/drawing/2014/main" id="{1594B708-9229-474C-8726-A496E0B4E677}"/>
                  </a:ext>
                </a:extLst>
              </p:cNvPr>
              <p:cNvSpPr/>
              <p:nvPr/>
            </p:nvSpPr>
            <p:spPr>
              <a:xfrm>
                <a:off x="8784491" y="4379677"/>
                <a:ext cx="206707" cy="159692"/>
              </a:xfrm>
              <a:custGeom>
                <a:avLst/>
                <a:gdLst>
                  <a:gd name="connsiteX0" fmla="*/ 0 w 167932"/>
                  <a:gd name="connsiteY0" fmla="*/ 129737 h 129737"/>
                  <a:gd name="connsiteX1" fmla="*/ 167932 w 167932"/>
                  <a:gd name="connsiteY1" fmla="*/ 0 h 12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7932" h="129737">
                    <a:moveTo>
                      <a:pt x="0" y="129737"/>
                    </a:moveTo>
                    <a:cubicBezTo>
                      <a:pt x="0" y="129737"/>
                      <a:pt x="108904" y="60081"/>
                      <a:pt x="167932" y="0"/>
                    </a:cubicBezTo>
                  </a:path>
                </a:pathLst>
              </a:custGeom>
              <a:noFill/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4" name="任意多边形 71">
                <a:extLst>
                  <a:ext uri="{FF2B5EF4-FFF2-40B4-BE49-F238E27FC236}">
                    <a16:creationId xmlns:a16="http://schemas.microsoft.com/office/drawing/2014/main" id="{E8AB24E1-F953-7142-89EA-F535B719ADA1}"/>
                  </a:ext>
                </a:extLst>
              </p:cNvPr>
              <p:cNvSpPr/>
              <p:nvPr/>
            </p:nvSpPr>
            <p:spPr>
              <a:xfrm>
                <a:off x="8794618" y="4586133"/>
                <a:ext cx="16189" cy="46625"/>
              </a:xfrm>
              <a:custGeom>
                <a:avLst/>
                <a:gdLst>
                  <a:gd name="connsiteX0" fmla="*/ 0 w 13152"/>
                  <a:gd name="connsiteY0" fmla="*/ 0 h 37879"/>
                  <a:gd name="connsiteX1" fmla="*/ 13153 w 13152"/>
                  <a:gd name="connsiteY1" fmla="*/ 37879 h 37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52" h="37879">
                    <a:moveTo>
                      <a:pt x="0" y="0"/>
                    </a:moveTo>
                    <a:lnTo>
                      <a:pt x="13153" y="37879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" name="任意多边形 72">
                <a:extLst>
                  <a:ext uri="{FF2B5EF4-FFF2-40B4-BE49-F238E27FC236}">
                    <a16:creationId xmlns:a16="http://schemas.microsoft.com/office/drawing/2014/main" id="{72912FFC-9927-C34A-BE4C-34389B246550}"/>
                  </a:ext>
                </a:extLst>
              </p:cNvPr>
              <p:cNvSpPr/>
              <p:nvPr/>
            </p:nvSpPr>
            <p:spPr>
              <a:xfrm>
                <a:off x="8827750" y="4570972"/>
                <a:ext cx="21499" cy="38336"/>
              </a:xfrm>
              <a:custGeom>
                <a:avLst/>
                <a:gdLst>
                  <a:gd name="connsiteX0" fmla="*/ 0 w 17466"/>
                  <a:gd name="connsiteY0" fmla="*/ 0 h 31145"/>
                  <a:gd name="connsiteX1" fmla="*/ 17467 w 17466"/>
                  <a:gd name="connsiteY1" fmla="*/ 31145 h 3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466" h="31145">
                    <a:moveTo>
                      <a:pt x="0" y="0"/>
                    </a:moveTo>
                    <a:lnTo>
                      <a:pt x="17467" y="31145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" name="任意多边形 73">
                <a:extLst>
                  <a:ext uri="{FF2B5EF4-FFF2-40B4-BE49-F238E27FC236}">
                    <a16:creationId xmlns:a16="http://schemas.microsoft.com/office/drawing/2014/main" id="{AF9D5934-83C1-BB40-8B45-A8C841B97658}"/>
                  </a:ext>
                </a:extLst>
              </p:cNvPr>
              <p:cNvSpPr/>
              <p:nvPr/>
            </p:nvSpPr>
            <p:spPr>
              <a:xfrm>
                <a:off x="8861456" y="4551296"/>
                <a:ext cx="28752" cy="35876"/>
              </a:xfrm>
              <a:custGeom>
                <a:avLst/>
                <a:gdLst>
                  <a:gd name="connsiteX0" fmla="*/ 0 w 23359"/>
                  <a:gd name="connsiteY0" fmla="*/ 0 h 29146"/>
                  <a:gd name="connsiteX1" fmla="*/ 23359 w 23359"/>
                  <a:gd name="connsiteY1" fmla="*/ 29146 h 29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359" h="29146">
                    <a:moveTo>
                      <a:pt x="0" y="0"/>
                    </a:moveTo>
                    <a:lnTo>
                      <a:pt x="23359" y="29146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" name="任意多边形 74">
                <a:extLst>
                  <a:ext uri="{FF2B5EF4-FFF2-40B4-BE49-F238E27FC236}">
                    <a16:creationId xmlns:a16="http://schemas.microsoft.com/office/drawing/2014/main" id="{5D0F05BC-5E87-A444-84B5-E765C178929F}"/>
                  </a:ext>
                </a:extLst>
              </p:cNvPr>
              <p:cNvSpPr/>
              <p:nvPr/>
            </p:nvSpPr>
            <p:spPr>
              <a:xfrm>
                <a:off x="8891384" y="4527727"/>
                <a:ext cx="32508" cy="39631"/>
              </a:xfrm>
              <a:custGeom>
                <a:avLst/>
                <a:gdLst>
                  <a:gd name="connsiteX0" fmla="*/ 0 w 26410"/>
                  <a:gd name="connsiteY0" fmla="*/ 0 h 32197"/>
                  <a:gd name="connsiteX1" fmla="*/ 26410 w 26410"/>
                  <a:gd name="connsiteY1" fmla="*/ 32198 h 3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410" h="32197">
                    <a:moveTo>
                      <a:pt x="0" y="0"/>
                    </a:moveTo>
                    <a:lnTo>
                      <a:pt x="26410" y="32198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" name="任意多边形 75">
                <a:extLst>
                  <a:ext uri="{FF2B5EF4-FFF2-40B4-BE49-F238E27FC236}">
                    <a16:creationId xmlns:a16="http://schemas.microsoft.com/office/drawing/2014/main" id="{CA244230-8346-6D47-AE93-8982944C986B}"/>
                  </a:ext>
                </a:extLst>
              </p:cNvPr>
              <p:cNvSpPr/>
              <p:nvPr/>
            </p:nvSpPr>
            <p:spPr>
              <a:xfrm>
                <a:off x="8923846" y="4505699"/>
                <a:ext cx="32637" cy="39631"/>
              </a:xfrm>
              <a:custGeom>
                <a:avLst/>
                <a:gdLst>
                  <a:gd name="connsiteX0" fmla="*/ 0 w 26515"/>
                  <a:gd name="connsiteY0" fmla="*/ 0 h 32197"/>
                  <a:gd name="connsiteX1" fmla="*/ 26516 w 26515"/>
                  <a:gd name="connsiteY1" fmla="*/ 32198 h 3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515" h="32197">
                    <a:moveTo>
                      <a:pt x="0" y="0"/>
                    </a:moveTo>
                    <a:lnTo>
                      <a:pt x="26516" y="32198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" name="任意多边形 76">
                <a:extLst>
                  <a:ext uri="{FF2B5EF4-FFF2-40B4-BE49-F238E27FC236}">
                    <a16:creationId xmlns:a16="http://schemas.microsoft.com/office/drawing/2014/main" id="{BB5B4DC3-09AB-AE4A-833A-46DB069623DC}"/>
                  </a:ext>
                </a:extLst>
              </p:cNvPr>
              <p:cNvSpPr/>
              <p:nvPr/>
            </p:nvSpPr>
            <p:spPr>
              <a:xfrm>
                <a:off x="8956278" y="4485898"/>
                <a:ext cx="32508" cy="39631"/>
              </a:xfrm>
              <a:custGeom>
                <a:avLst/>
                <a:gdLst>
                  <a:gd name="connsiteX0" fmla="*/ 0 w 26410"/>
                  <a:gd name="connsiteY0" fmla="*/ 0 h 32197"/>
                  <a:gd name="connsiteX1" fmla="*/ 26410 w 26410"/>
                  <a:gd name="connsiteY1" fmla="*/ 32198 h 3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410" h="32197">
                    <a:moveTo>
                      <a:pt x="0" y="0"/>
                    </a:moveTo>
                    <a:lnTo>
                      <a:pt x="26410" y="32198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" name="任意多边形 77">
                <a:extLst>
                  <a:ext uri="{FF2B5EF4-FFF2-40B4-BE49-F238E27FC236}">
                    <a16:creationId xmlns:a16="http://schemas.microsoft.com/office/drawing/2014/main" id="{B3075D6E-42DD-1A4B-919E-736E4EE7283F}"/>
                  </a:ext>
                </a:extLst>
              </p:cNvPr>
              <p:cNvSpPr/>
              <p:nvPr/>
            </p:nvSpPr>
            <p:spPr>
              <a:xfrm>
                <a:off x="8985348" y="4462079"/>
                <a:ext cx="32637" cy="39760"/>
              </a:xfrm>
              <a:custGeom>
                <a:avLst/>
                <a:gdLst>
                  <a:gd name="connsiteX0" fmla="*/ 0 w 26515"/>
                  <a:gd name="connsiteY0" fmla="*/ 0 h 32302"/>
                  <a:gd name="connsiteX1" fmla="*/ 26516 w 26515"/>
                  <a:gd name="connsiteY1" fmla="*/ 32303 h 32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515" h="32302">
                    <a:moveTo>
                      <a:pt x="0" y="0"/>
                    </a:moveTo>
                    <a:lnTo>
                      <a:pt x="26516" y="32303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" name="任意多边形 78">
                <a:extLst>
                  <a:ext uri="{FF2B5EF4-FFF2-40B4-BE49-F238E27FC236}">
                    <a16:creationId xmlns:a16="http://schemas.microsoft.com/office/drawing/2014/main" id="{4D508AE5-439E-E040-985F-C30268311024}"/>
                  </a:ext>
                </a:extLst>
              </p:cNvPr>
              <p:cNvSpPr/>
              <p:nvPr/>
            </p:nvSpPr>
            <p:spPr>
              <a:xfrm>
                <a:off x="9016207" y="4435233"/>
                <a:ext cx="32637" cy="39631"/>
              </a:xfrm>
              <a:custGeom>
                <a:avLst/>
                <a:gdLst>
                  <a:gd name="connsiteX0" fmla="*/ 0 w 26515"/>
                  <a:gd name="connsiteY0" fmla="*/ 0 h 32197"/>
                  <a:gd name="connsiteX1" fmla="*/ 26516 w 26515"/>
                  <a:gd name="connsiteY1" fmla="*/ 32198 h 3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515" h="32197">
                    <a:moveTo>
                      <a:pt x="0" y="0"/>
                    </a:moveTo>
                    <a:lnTo>
                      <a:pt x="26516" y="32198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" name="任意多边形 79">
                <a:extLst>
                  <a:ext uri="{FF2B5EF4-FFF2-40B4-BE49-F238E27FC236}">
                    <a16:creationId xmlns:a16="http://schemas.microsoft.com/office/drawing/2014/main" id="{FA00A643-11F7-EF4B-A7E9-6D3C17C83085}"/>
                  </a:ext>
                </a:extLst>
              </p:cNvPr>
              <p:cNvSpPr/>
              <p:nvPr/>
            </p:nvSpPr>
            <p:spPr>
              <a:xfrm>
                <a:off x="9046197" y="4411785"/>
                <a:ext cx="32637" cy="39631"/>
              </a:xfrm>
              <a:custGeom>
                <a:avLst/>
                <a:gdLst>
                  <a:gd name="connsiteX0" fmla="*/ 0 w 26515"/>
                  <a:gd name="connsiteY0" fmla="*/ 0 h 32197"/>
                  <a:gd name="connsiteX1" fmla="*/ 26516 w 26515"/>
                  <a:gd name="connsiteY1" fmla="*/ 32198 h 3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515" h="32197">
                    <a:moveTo>
                      <a:pt x="0" y="0"/>
                    </a:moveTo>
                    <a:lnTo>
                      <a:pt x="26516" y="32198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</p:grpSp>
      <p:pic>
        <p:nvPicPr>
          <p:cNvPr id="114" name="图片 113">
            <a:extLst>
              <a:ext uri="{FF2B5EF4-FFF2-40B4-BE49-F238E27FC236}">
                <a16:creationId xmlns:a16="http://schemas.microsoft.com/office/drawing/2014/main" id="{675CE29F-C0C5-4F46-A0A9-59AC67C69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3" y="1587452"/>
            <a:ext cx="3898900" cy="3898900"/>
          </a:xfrm>
          <a:prstGeom prst="rect">
            <a:avLst/>
          </a:prstGeom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314C056F-AB95-3C4F-87EE-EE77AE2D18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443" y="2431622"/>
            <a:ext cx="15320489" cy="10519719"/>
          </a:xfrm>
          <a:prstGeom prst="rect">
            <a:avLst/>
          </a:prstGeom>
        </p:spPr>
      </p:pic>
      <p:sp>
        <p:nvSpPr>
          <p:cNvPr id="116" name="文本框 115">
            <a:extLst>
              <a:ext uri="{FF2B5EF4-FFF2-40B4-BE49-F238E27FC236}">
                <a16:creationId xmlns:a16="http://schemas.microsoft.com/office/drawing/2014/main" id="{5D18AF92-EDAB-3647-9C94-D9EA8A735332}"/>
              </a:ext>
            </a:extLst>
          </p:cNvPr>
          <p:cNvSpPr txBox="1"/>
          <p:nvPr/>
        </p:nvSpPr>
        <p:spPr>
          <a:xfrm>
            <a:off x="841563" y="6330522"/>
            <a:ext cx="3869649" cy="10675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Demo</a:t>
            </a:r>
            <a:r>
              <a:rPr kumimoji="0" lang="zh-CN" altLang="en-US" sz="6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展示</a:t>
            </a:r>
          </a:p>
        </p:txBody>
      </p:sp>
    </p:spTree>
    <p:extLst>
      <p:ext uri="{BB962C8B-B14F-4D97-AF65-F5344CB8AC3E}">
        <p14:creationId xmlns:p14="http://schemas.microsoft.com/office/powerpoint/2010/main" val="318422214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A01E9EC-89B7-4940-80A2-7427A594988D}"/>
              </a:ext>
            </a:extLst>
          </p:cNvPr>
          <p:cNvGrpSpPr>
            <a:grpSpLocks noChangeAspect="1"/>
          </p:cNvGrpSpPr>
          <p:nvPr/>
        </p:nvGrpSpPr>
        <p:grpSpPr>
          <a:xfrm>
            <a:off x="22128430" y="12347013"/>
            <a:ext cx="2255570" cy="1368987"/>
            <a:chOff x="2769344" y="1756229"/>
            <a:chExt cx="6653311" cy="4038135"/>
          </a:xfrm>
        </p:grpSpPr>
        <p:sp>
          <p:nvSpPr>
            <p:cNvPr id="4" name="圆角矩形 3">
              <a:extLst>
                <a:ext uri="{FF2B5EF4-FFF2-40B4-BE49-F238E27FC236}">
                  <a16:creationId xmlns:a16="http://schemas.microsoft.com/office/drawing/2014/main" id="{684809EB-96C5-324D-903A-A606BE6C8432}"/>
                </a:ext>
              </a:extLst>
            </p:cNvPr>
            <p:cNvSpPr/>
            <p:nvPr/>
          </p:nvSpPr>
          <p:spPr>
            <a:xfrm>
              <a:off x="7380287" y="2083092"/>
              <a:ext cx="1144473" cy="1112686"/>
            </a:xfrm>
            <a:prstGeom prst="roundRect">
              <a:avLst/>
            </a:prstGeom>
            <a:gradFill>
              <a:gsLst>
                <a:gs pos="0">
                  <a:srgbClr val="AD50AD"/>
                </a:gs>
                <a:gs pos="100000">
                  <a:srgbClr val="7E51DD"/>
                </a:gs>
              </a:gsLst>
              <a:lin ang="5400000" scaled="0"/>
            </a:gradFill>
            <a:ln>
              <a:noFill/>
            </a:ln>
            <a:effectLst>
              <a:outerShdw blurRad="127000" dist="38100" dir="5400000" algn="tl" rotWithShape="0">
                <a:srgbClr val="3A9BDE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72000" rIns="144000" bIns="288000" rtlCol="0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+</a:t>
              </a: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3F532E7-9D94-B347-A48C-219242B67E57}"/>
                </a:ext>
              </a:extLst>
            </p:cNvPr>
            <p:cNvGrpSpPr/>
            <p:nvPr/>
          </p:nvGrpSpPr>
          <p:grpSpPr>
            <a:xfrm>
              <a:off x="2769344" y="1756229"/>
              <a:ext cx="6653311" cy="4038135"/>
              <a:chOff x="7862065" y="4369160"/>
              <a:chExt cx="4039357" cy="2451632"/>
            </a:xfrm>
          </p:grpSpPr>
          <p:sp>
            <p:nvSpPr>
              <p:cNvPr id="6" name="任意多边形 3">
                <a:extLst>
                  <a:ext uri="{FF2B5EF4-FFF2-40B4-BE49-F238E27FC236}">
                    <a16:creationId xmlns:a16="http://schemas.microsoft.com/office/drawing/2014/main" id="{801B4DD9-658F-C94A-B6C8-AC723D97B4FB}"/>
                  </a:ext>
                </a:extLst>
              </p:cNvPr>
              <p:cNvSpPr/>
              <p:nvPr/>
            </p:nvSpPr>
            <p:spPr>
              <a:xfrm>
                <a:off x="10010757" y="4513120"/>
                <a:ext cx="161892" cy="335399"/>
              </a:xfrm>
              <a:custGeom>
                <a:avLst/>
                <a:gdLst>
                  <a:gd name="connsiteX0" fmla="*/ 92068 w 131524"/>
                  <a:gd name="connsiteY0" fmla="*/ 272485 h 272484"/>
                  <a:gd name="connsiteX1" fmla="*/ 0 w 131524"/>
                  <a:gd name="connsiteY1" fmla="*/ 198620 h 272484"/>
                  <a:gd name="connsiteX2" fmla="*/ 35144 w 131524"/>
                  <a:gd name="connsiteY2" fmla="*/ 19639 h 272484"/>
                  <a:gd name="connsiteX3" fmla="*/ 42720 w 131524"/>
                  <a:gd name="connsiteY3" fmla="*/ 102132 h 272484"/>
                  <a:gd name="connsiteX4" fmla="*/ 77127 w 131524"/>
                  <a:gd name="connsiteY4" fmla="*/ 173 h 272484"/>
                  <a:gd name="connsiteX5" fmla="*/ 80915 w 131524"/>
                  <a:gd name="connsiteY5" fmla="*/ 104658 h 272484"/>
                  <a:gd name="connsiteX6" fmla="*/ 129316 w 131524"/>
                  <a:gd name="connsiteY6" fmla="*/ 16167 h 272484"/>
                  <a:gd name="connsiteX7" fmla="*/ 118058 w 131524"/>
                  <a:gd name="connsiteY7" fmla="*/ 163686 h 272484"/>
                  <a:gd name="connsiteX8" fmla="*/ 92068 w 131524"/>
                  <a:gd name="connsiteY8" fmla="*/ 272485 h 272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524" h="272484">
                    <a:moveTo>
                      <a:pt x="92068" y="272485"/>
                    </a:moveTo>
                    <a:lnTo>
                      <a:pt x="0" y="198620"/>
                    </a:lnTo>
                    <a:cubicBezTo>
                      <a:pt x="0" y="198620"/>
                      <a:pt x="17151" y="22691"/>
                      <a:pt x="35144" y="19639"/>
                    </a:cubicBezTo>
                    <a:cubicBezTo>
                      <a:pt x="53137" y="16588"/>
                      <a:pt x="42720" y="102132"/>
                      <a:pt x="42720" y="102132"/>
                    </a:cubicBezTo>
                    <a:cubicBezTo>
                      <a:pt x="42720" y="102132"/>
                      <a:pt x="70077" y="-4877"/>
                      <a:pt x="77127" y="173"/>
                    </a:cubicBezTo>
                    <a:cubicBezTo>
                      <a:pt x="89648" y="9222"/>
                      <a:pt x="80915" y="104658"/>
                      <a:pt x="80915" y="104658"/>
                    </a:cubicBezTo>
                    <a:cubicBezTo>
                      <a:pt x="80915" y="104658"/>
                      <a:pt x="120583" y="7960"/>
                      <a:pt x="129316" y="16167"/>
                    </a:cubicBezTo>
                    <a:cubicBezTo>
                      <a:pt x="138050" y="24479"/>
                      <a:pt x="118058" y="163686"/>
                      <a:pt x="118058" y="163686"/>
                    </a:cubicBezTo>
                    <a:lnTo>
                      <a:pt x="92068" y="272485"/>
                    </a:lnTo>
                    <a:close/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EDE83F8C-3852-1247-A126-4AB21EECFFA3}"/>
                  </a:ext>
                </a:extLst>
              </p:cNvPr>
              <p:cNvGrpSpPr/>
              <p:nvPr/>
            </p:nvGrpSpPr>
            <p:grpSpPr>
              <a:xfrm>
                <a:off x="10035177" y="4450630"/>
                <a:ext cx="148800" cy="284175"/>
                <a:chOff x="13957400" y="3795264"/>
                <a:chExt cx="120888" cy="230869"/>
              </a:xfrm>
            </p:grpSpPr>
            <p:sp>
              <p:nvSpPr>
                <p:cNvPr id="106" name="任意多边形 103">
                  <a:extLst>
                    <a:ext uri="{FF2B5EF4-FFF2-40B4-BE49-F238E27FC236}">
                      <a16:creationId xmlns:a16="http://schemas.microsoft.com/office/drawing/2014/main" id="{AEE4131F-5677-BA43-926A-3417AB6D3725}"/>
                    </a:ext>
                  </a:extLst>
                </p:cNvPr>
                <p:cNvSpPr/>
                <p:nvPr/>
              </p:nvSpPr>
              <p:spPr>
                <a:xfrm>
                  <a:off x="13964239" y="3795384"/>
                  <a:ext cx="114049" cy="230749"/>
                </a:xfrm>
                <a:custGeom>
                  <a:avLst/>
                  <a:gdLst>
                    <a:gd name="connsiteX0" fmla="*/ 71861 w 114049"/>
                    <a:gd name="connsiteY0" fmla="*/ 230644 h 230749"/>
                    <a:gd name="connsiteX1" fmla="*/ 4099 w 114049"/>
                    <a:gd name="connsiteY1" fmla="*/ 190344 h 230749"/>
                    <a:gd name="connsiteX2" fmla="*/ 100 w 114049"/>
                    <a:gd name="connsiteY2" fmla="*/ 181927 h 230749"/>
                    <a:gd name="connsiteX3" fmla="*/ 27352 w 114049"/>
                    <a:gd name="connsiteY3" fmla="*/ 0 h 230749"/>
                    <a:gd name="connsiteX4" fmla="*/ 32719 w 114049"/>
                    <a:gd name="connsiteY4" fmla="*/ 210 h 230749"/>
                    <a:gd name="connsiteX5" fmla="*/ 36612 w 114049"/>
                    <a:gd name="connsiteY5" fmla="*/ 947 h 230749"/>
                    <a:gd name="connsiteX6" fmla="*/ 109951 w 114049"/>
                    <a:gd name="connsiteY6" fmla="*/ 41247 h 230749"/>
                    <a:gd name="connsiteX7" fmla="*/ 113949 w 114049"/>
                    <a:gd name="connsiteY7" fmla="*/ 49664 h 230749"/>
                    <a:gd name="connsiteX8" fmla="*/ 85329 w 114049"/>
                    <a:gd name="connsiteY8" fmla="*/ 225699 h 230749"/>
                    <a:gd name="connsiteX9" fmla="*/ 81015 w 114049"/>
                    <a:gd name="connsiteY9" fmla="*/ 230749 h 230749"/>
                    <a:gd name="connsiteX10" fmla="*/ 71861 w 114049"/>
                    <a:gd name="connsiteY10" fmla="*/ 230644 h 23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4049" h="230749">
                      <a:moveTo>
                        <a:pt x="71861" y="230644"/>
                      </a:moveTo>
                      <a:lnTo>
                        <a:pt x="4099" y="190344"/>
                      </a:lnTo>
                      <a:cubicBezTo>
                        <a:pt x="1152" y="188766"/>
                        <a:pt x="-426" y="185294"/>
                        <a:pt x="100" y="181927"/>
                      </a:cubicBezTo>
                      <a:lnTo>
                        <a:pt x="27352" y="0"/>
                      </a:lnTo>
                      <a:cubicBezTo>
                        <a:pt x="27352" y="0"/>
                        <a:pt x="30404" y="105"/>
                        <a:pt x="32719" y="210"/>
                      </a:cubicBezTo>
                      <a:cubicBezTo>
                        <a:pt x="33981" y="210"/>
                        <a:pt x="35349" y="210"/>
                        <a:pt x="36612" y="947"/>
                      </a:cubicBezTo>
                      <a:lnTo>
                        <a:pt x="109951" y="41247"/>
                      </a:lnTo>
                      <a:cubicBezTo>
                        <a:pt x="112897" y="42825"/>
                        <a:pt x="114475" y="46297"/>
                        <a:pt x="113949" y="49664"/>
                      </a:cubicBezTo>
                      <a:lnTo>
                        <a:pt x="85329" y="225699"/>
                      </a:lnTo>
                      <a:cubicBezTo>
                        <a:pt x="84908" y="228329"/>
                        <a:pt x="83119" y="230118"/>
                        <a:pt x="81015" y="230749"/>
                      </a:cubicBezTo>
                      <a:lnTo>
                        <a:pt x="71861" y="230644"/>
                      </a:lnTo>
                      <a:close/>
                    </a:path>
                  </a:pathLst>
                </a:custGeom>
                <a:solidFill>
                  <a:srgbClr val="010101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7" name="任意多边形 104">
                  <a:extLst>
                    <a:ext uri="{FF2B5EF4-FFF2-40B4-BE49-F238E27FC236}">
                      <a16:creationId xmlns:a16="http://schemas.microsoft.com/office/drawing/2014/main" id="{3CD70670-1A1F-DD43-9921-72BA1504B8A2}"/>
                    </a:ext>
                  </a:extLst>
                </p:cNvPr>
                <p:cNvSpPr/>
                <p:nvPr/>
              </p:nvSpPr>
              <p:spPr>
                <a:xfrm>
                  <a:off x="13957400" y="3795264"/>
                  <a:ext cx="114049" cy="230769"/>
                </a:xfrm>
                <a:custGeom>
                  <a:avLst/>
                  <a:gdLst>
                    <a:gd name="connsiteX0" fmla="*/ 76701 w 114049"/>
                    <a:gd name="connsiteY0" fmla="*/ 230028 h 230769"/>
                    <a:gd name="connsiteX1" fmla="*/ 4099 w 114049"/>
                    <a:gd name="connsiteY1" fmla="*/ 190149 h 230769"/>
                    <a:gd name="connsiteX2" fmla="*/ 100 w 114049"/>
                    <a:gd name="connsiteY2" fmla="*/ 181731 h 230769"/>
                    <a:gd name="connsiteX3" fmla="*/ 28825 w 114049"/>
                    <a:gd name="connsiteY3" fmla="*/ 4750 h 230769"/>
                    <a:gd name="connsiteX4" fmla="*/ 36612 w 114049"/>
                    <a:gd name="connsiteY4" fmla="*/ 646 h 230769"/>
                    <a:gd name="connsiteX5" fmla="*/ 109951 w 114049"/>
                    <a:gd name="connsiteY5" fmla="*/ 40946 h 230769"/>
                    <a:gd name="connsiteX6" fmla="*/ 113949 w 114049"/>
                    <a:gd name="connsiteY6" fmla="*/ 49363 h 230769"/>
                    <a:gd name="connsiteX7" fmla="*/ 85329 w 114049"/>
                    <a:gd name="connsiteY7" fmla="*/ 225398 h 230769"/>
                    <a:gd name="connsiteX8" fmla="*/ 76701 w 114049"/>
                    <a:gd name="connsiteY8" fmla="*/ 230028 h 230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049" h="230769">
                      <a:moveTo>
                        <a:pt x="76701" y="230028"/>
                      </a:moveTo>
                      <a:lnTo>
                        <a:pt x="4099" y="190149"/>
                      </a:lnTo>
                      <a:cubicBezTo>
                        <a:pt x="1152" y="188571"/>
                        <a:pt x="-426" y="185098"/>
                        <a:pt x="100" y="181731"/>
                      </a:cubicBezTo>
                      <a:lnTo>
                        <a:pt x="28825" y="4750"/>
                      </a:lnTo>
                      <a:cubicBezTo>
                        <a:pt x="29457" y="962"/>
                        <a:pt x="33350" y="-1143"/>
                        <a:pt x="36612" y="646"/>
                      </a:cubicBezTo>
                      <a:lnTo>
                        <a:pt x="109951" y="40946"/>
                      </a:lnTo>
                      <a:cubicBezTo>
                        <a:pt x="112897" y="42524"/>
                        <a:pt x="114475" y="45996"/>
                        <a:pt x="113949" y="49363"/>
                      </a:cubicBezTo>
                      <a:lnTo>
                        <a:pt x="85329" y="225398"/>
                      </a:lnTo>
                      <a:cubicBezTo>
                        <a:pt x="84698" y="229817"/>
                        <a:pt x="80384" y="232027"/>
                        <a:pt x="76701" y="230028"/>
                      </a:cubicBezTo>
                      <a:close/>
                    </a:path>
                  </a:pathLst>
                </a:custGeom>
                <a:solidFill>
                  <a:srgbClr val="97B7FF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8" name="任意多边形 105">
                  <a:extLst>
                    <a:ext uri="{FF2B5EF4-FFF2-40B4-BE49-F238E27FC236}">
                      <a16:creationId xmlns:a16="http://schemas.microsoft.com/office/drawing/2014/main" id="{AEBE1C88-AB4F-A943-AA06-B354FAD33B13}"/>
                    </a:ext>
                  </a:extLst>
                </p:cNvPr>
                <p:cNvSpPr/>
                <p:nvPr/>
              </p:nvSpPr>
              <p:spPr>
                <a:xfrm>
                  <a:off x="13959710" y="3810325"/>
                  <a:ext cx="109745" cy="200550"/>
                </a:xfrm>
                <a:custGeom>
                  <a:avLst/>
                  <a:gdLst>
                    <a:gd name="connsiteX0" fmla="*/ 0 w 109745"/>
                    <a:gd name="connsiteY0" fmla="*/ 154043 h 200550"/>
                    <a:gd name="connsiteX1" fmla="*/ 84703 w 109745"/>
                    <a:gd name="connsiteY1" fmla="*/ 200551 h 200550"/>
                    <a:gd name="connsiteX2" fmla="*/ 109745 w 109745"/>
                    <a:gd name="connsiteY2" fmla="*/ 46613 h 200550"/>
                    <a:gd name="connsiteX3" fmla="*/ 24937 w 109745"/>
                    <a:gd name="connsiteY3" fmla="*/ 0 h 20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9745" h="200550">
                      <a:moveTo>
                        <a:pt x="0" y="154043"/>
                      </a:moveTo>
                      <a:lnTo>
                        <a:pt x="84703" y="200551"/>
                      </a:lnTo>
                      <a:lnTo>
                        <a:pt x="109745" y="46613"/>
                      </a:lnTo>
                      <a:lnTo>
                        <a:pt x="24937" y="0"/>
                      </a:lnTo>
                      <a:close/>
                    </a:path>
                  </a:pathLst>
                </a:custGeom>
                <a:solidFill>
                  <a:srgbClr val="E4EEF7">
                    <a:alpha val="35000"/>
                  </a:srgbClr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9" name="任意多边形 106">
                  <a:extLst>
                    <a:ext uri="{FF2B5EF4-FFF2-40B4-BE49-F238E27FC236}">
                      <a16:creationId xmlns:a16="http://schemas.microsoft.com/office/drawing/2014/main" id="{9D940CAF-3F30-CD43-B1DB-10656464932A}"/>
                    </a:ext>
                  </a:extLst>
                </p:cNvPr>
                <p:cNvSpPr/>
                <p:nvPr/>
              </p:nvSpPr>
              <p:spPr>
                <a:xfrm>
                  <a:off x="13975072" y="3852318"/>
                  <a:ext cx="64434" cy="134357"/>
                </a:xfrm>
                <a:custGeom>
                  <a:avLst/>
                  <a:gdLst>
                    <a:gd name="connsiteX0" fmla="*/ 53347 w 64434"/>
                    <a:gd name="connsiteY0" fmla="*/ 49444 h 134357"/>
                    <a:gd name="connsiteX1" fmla="*/ 63448 w 64434"/>
                    <a:gd name="connsiteY1" fmla="*/ 39448 h 134357"/>
                    <a:gd name="connsiteX2" fmla="*/ 49243 w 64434"/>
                    <a:gd name="connsiteY2" fmla="*/ 4830 h 134357"/>
                    <a:gd name="connsiteX3" fmla="*/ 27568 w 64434"/>
                    <a:gd name="connsiteY3" fmla="*/ 10091 h 134357"/>
                    <a:gd name="connsiteX4" fmla="*/ 31777 w 64434"/>
                    <a:gd name="connsiteY4" fmla="*/ 31767 h 134357"/>
                    <a:gd name="connsiteX5" fmla="*/ 11364 w 64434"/>
                    <a:gd name="connsiteY5" fmla="*/ 45656 h 134357"/>
                    <a:gd name="connsiteX6" fmla="*/ 0 w 64434"/>
                    <a:gd name="connsiteY6" fmla="*/ 104264 h 134357"/>
                    <a:gd name="connsiteX7" fmla="*/ 55346 w 64434"/>
                    <a:gd name="connsiteY7" fmla="*/ 134357 h 134357"/>
                    <a:gd name="connsiteX8" fmla="*/ 63869 w 64434"/>
                    <a:gd name="connsiteY8" fmla="*/ 88691 h 134357"/>
                    <a:gd name="connsiteX9" fmla="*/ 53347 w 64434"/>
                    <a:gd name="connsiteY9" fmla="*/ 49444 h 134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4434" h="134357">
                      <a:moveTo>
                        <a:pt x="53347" y="49444"/>
                      </a:moveTo>
                      <a:cubicBezTo>
                        <a:pt x="58292" y="49339"/>
                        <a:pt x="62291" y="45972"/>
                        <a:pt x="63448" y="39448"/>
                      </a:cubicBezTo>
                      <a:cubicBezTo>
                        <a:pt x="65553" y="28400"/>
                        <a:pt x="59134" y="12932"/>
                        <a:pt x="49243" y="4830"/>
                      </a:cubicBezTo>
                      <a:cubicBezTo>
                        <a:pt x="39352" y="-3272"/>
                        <a:pt x="29672" y="-957"/>
                        <a:pt x="27568" y="10091"/>
                      </a:cubicBezTo>
                      <a:cubicBezTo>
                        <a:pt x="26305" y="16615"/>
                        <a:pt x="28094" y="24612"/>
                        <a:pt x="31777" y="31767"/>
                      </a:cubicBezTo>
                      <a:cubicBezTo>
                        <a:pt x="21781" y="28926"/>
                        <a:pt x="13573" y="33871"/>
                        <a:pt x="11364" y="45656"/>
                      </a:cubicBezTo>
                      <a:lnTo>
                        <a:pt x="0" y="104264"/>
                      </a:lnTo>
                      <a:lnTo>
                        <a:pt x="55346" y="134357"/>
                      </a:lnTo>
                      <a:lnTo>
                        <a:pt x="63869" y="88691"/>
                      </a:lnTo>
                      <a:cubicBezTo>
                        <a:pt x="66079" y="76907"/>
                        <a:pt x="61659" y="61544"/>
                        <a:pt x="53347" y="49444"/>
                      </a:cubicBezTo>
                      <a:close/>
                    </a:path>
                  </a:pathLst>
                </a:custGeom>
                <a:solidFill>
                  <a:srgbClr val="97B7FF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0" name="任意多边形 107">
                  <a:extLst>
                    <a:ext uri="{FF2B5EF4-FFF2-40B4-BE49-F238E27FC236}">
                      <a16:creationId xmlns:a16="http://schemas.microsoft.com/office/drawing/2014/main" id="{56BA1C85-8A3A-FD4D-B114-221D439BA7F5}"/>
                    </a:ext>
                  </a:extLst>
                </p:cNvPr>
                <p:cNvSpPr/>
                <p:nvPr/>
              </p:nvSpPr>
              <p:spPr>
                <a:xfrm>
                  <a:off x="13992954" y="3989825"/>
                  <a:ext cx="6744" cy="8852"/>
                </a:xfrm>
                <a:custGeom>
                  <a:avLst/>
                  <a:gdLst>
                    <a:gd name="connsiteX0" fmla="*/ 6739 w 6744"/>
                    <a:gd name="connsiteY0" fmla="*/ 5478 h 8852"/>
                    <a:gd name="connsiteX1" fmla="*/ 3267 w 6744"/>
                    <a:gd name="connsiteY1" fmla="*/ 8740 h 8852"/>
                    <a:gd name="connsiteX2" fmla="*/ 5 w 6744"/>
                    <a:gd name="connsiteY2" fmla="*/ 3374 h 8852"/>
                    <a:gd name="connsiteX3" fmla="*/ 3478 w 6744"/>
                    <a:gd name="connsiteY3" fmla="*/ 112 h 8852"/>
                    <a:gd name="connsiteX4" fmla="*/ 6739 w 6744"/>
                    <a:gd name="connsiteY4" fmla="*/ 5478 h 8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4" h="8852">
                      <a:moveTo>
                        <a:pt x="6739" y="5478"/>
                      </a:moveTo>
                      <a:cubicBezTo>
                        <a:pt x="6634" y="7898"/>
                        <a:pt x="5161" y="9266"/>
                        <a:pt x="3267" y="8740"/>
                      </a:cubicBezTo>
                      <a:cubicBezTo>
                        <a:pt x="1373" y="8214"/>
                        <a:pt x="-100" y="5794"/>
                        <a:pt x="5" y="3374"/>
                      </a:cubicBezTo>
                      <a:cubicBezTo>
                        <a:pt x="110" y="954"/>
                        <a:pt x="1584" y="-414"/>
                        <a:pt x="3478" y="112"/>
                      </a:cubicBezTo>
                      <a:cubicBezTo>
                        <a:pt x="5372" y="743"/>
                        <a:pt x="6845" y="3058"/>
                        <a:pt x="6739" y="5478"/>
                      </a:cubicBezTo>
                      <a:close/>
                    </a:path>
                  </a:pathLst>
                </a:custGeom>
                <a:solidFill>
                  <a:srgbClr val="E4EEF7">
                    <a:alpha val="35000"/>
                  </a:srgbClr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1" name="任意多边形 108">
                  <a:extLst>
                    <a:ext uri="{FF2B5EF4-FFF2-40B4-BE49-F238E27FC236}">
                      <a16:creationId xmlns:a16="http://schemas.microsoft.com/office/drawing/2014/main" id="{5BDF7710-14D0-8747-A903-054E3CE327CC}"/>
                    </a:ext>
                  </a:extLst>
                </p:cNvPr>
                <p:cNvSpPr/>
                <p:nvPr/>
              </p:nvSpPr>
              <p:spPr>
                <a:xfrm>
                  <a:off x="14018488" y="3817756"/>
                  <a:ext cx="17440" cy="10982"/>
                </a:xfrm>
                <a:custGeom>
                  <a:avLst/>
                  <a:gdLst>
                    <a:gd name="connsiteX0" fmla="*/ 16138 w 17440"/>
                    <a:gd name="connsiteY0" fmla="*/ 10983 h 10982"/>
                    <a:gd name="connsiteX1" fmla="*/ 17296 w 17440"/>
                    <a:gd name="connsiteY1" fmla="*/ 10351 h 10982"/>
                    <a:gd name="connsiteX2" fmla="*/ 16770 w 17440"/>
                    <a:gd name="connsiteY2" fmla="*/ 8563 h 10982"/>
                    <a:gd name="connsiteX3" fmla="*/ 1934 w 17440"/>
                    <a:gd name="connsiteY3" fmla="*/ 145 h 10982"/>
                    <a:gd name="connsiteX4" fmla="*/ 145 w 17440"/>
                    <a:gd name="connsiteY4" fmla="*/ 671 h 10982"/>
                    <a:gd name="connsiteX5" fmla="*/ 671 w 17440"/>
                    <a:gd name="connsiteY5" fmla="*/ 2460 h 10982"/>
                    <a:gd name="connsiteX6" fmla="*/ 15507 w 17440"/>
                    <a:gd name="connsiteY6" fmla="*/ 10877 h 10982"/>
                    <a:gd name="connsiteX7" fmla="*/ 16138 w 17440"/>
                    <a:gd name="connsiteY7" fmla="*/ 10983 h 10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440" h="10982">
                      <a:moveTo>
                        <a:pt x="16138" y="10983"/>
                      </a:moveTo>
                      <a:cubicBezTo>
                        <a:pt x="16559" y="10983"/>
                        <a:pt x="17086" y="10772"/>
                        <a:pt x="17296" y="10351"/>
                      </a:cubicBezTo>
                      <a:cubicBezTo>
                        <a:pt x="17612" y="9720"/>
                        <a:pt x="17401" y="8878"/>
                        <a:pt x="16770" y="8563"/>
                      </a:cubicBezTo>
                      <a:lnTo>
                        <a:pt x="1934" y="145"/>
                      </a:lnTo>
                      <a:cubicBezTo>
                        <a:pt x="1302" y="-171"/>
                        <a:pt x="461" y="40"/>
                        <a:pt x="145" y="671"/>
                      </a:cubicBezTo>
                      <a:cubicBezTo>
                        <a:pt x="-171" y="1302"/>
                        <a:pt x="40" y="2144"/>
                        <a:pt x="671" y="2460"/>
                      </a:cubicBezTo>
                      <a:lnTo>
                        <a:pt x="15507" y="10877"/>
                      </a:lnTo>
                      <a:cubicBezTo>
                        <a:pt x="15718" y="10983"/>
                        <a:pt x="15928" y="10983"/>
                        <a:pt x="16138" y="10983"/>
                      </a:cubicBezTo>
                      <a:close/>
                    </a:path>
                  </a:pathLst>
                </a:custGeom>
                <a:solidFill>
                  <a:srgbClr val="E4EEF7">
                    <a:alpha val="35000"/>
                  </a:srgbClr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8" name="任意多边形 5">
                <a:extLst>
                  <a:ext uri="{FF2B5EF4-FFF2-40B4-BE49-F238E27FC236}">
                    <a16:creationId xmlns:a16="http://schemas.microsoft.com/office/drawing/2014/main" id="{087D842A-D621-024C-863B-3C6281D16B56}"/>
                  </a:ext>
                </a:extLst>
              </p:cNvPr>
              <p:cNvSpPr/>
              <p:nvPr/>
            </p:nvSpPr>
            <p:spPr>
              <a:xfrm>
                <a:off x="9925189" y="4585841"/>
                <a:ext cx="266090" cy="515102"/>
              </a:xfrm>
              <a:custGeom>
                <a:avLst/>
                <a:gdLst>
                  <a:gd name="connsiteX0" fmla="*/ 140749 w 216176"/>
                  <a:gd name="connsiteY0" fmla="*/ 148692 h 418478"/>
                  <a:gd name="connsiteX1" fmla="*/ 182311 w 216176"/>
                  <a:gd name="connsiteY1" fmla="*/ 76300 h 418478"/>
                  <a:gd name="connsiteX2" fmla="*/ 211247 w 216176"/>
                  <a:gd name="connsiteY2" fmla="*/ 15 h 418478"/>
                  <a:gd name="connsiteX3" fmla="*/ 209563 w 216176"/>
                  <a:gd name="connsiteY3" fmla="*/ 89137 h 418478"/>
                  <a:gd name="connsiteX4" fmla="*/ 170211 w 216176"/>
                  <a:gd name="connsiteY4" fmla="*/ 241812 h 418478"/>
                  <a:gd name="connsiteX5" fmla="*/ 125913 w 216176"/>
                  <a:gd name="connsiteY5" fmla="*/ 418478 h 418478"/>
                  <a:gd name="connsiteX6" fmla="*/ 69 w 216176"/>
                  <a:gd name="connsiteY6" fmla="*/ 348401 h 418478"/>
                  <a:gd name="connsiteX7" fmla="*/ 90454 w 216176"/>
                  <a:gd name="connsiteY7" fmla="*/ 140380 h 418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6176" h="418478">
                    <a:moveTo>
                      <a:pt x="140749" y="148692"/>
                    </a:moveTo>
                    <a:cubicBezTo>
                      <a:pt x="136224" y="113022"/>
                      <a:pt x="163056" y="89768"/>
                      <a:pt x="182311" y="76300"/>
                    </a:cubicBezTo>
                    <a:cubicBezTo>
                      <a:pt x="183890" y="65673"/>
                      <a:pt x="200935" y="1172"/>
                      <a:pt x="211247" y="15"/>
                    </a:cubicBezTo>
                    <a:cubicBezTo>
                      <a:pt x="221559" y="-1142"/>
                      <a:pt x="213036" y="65042"/>
                      <a:pt x="209563" y="89137"/>
                    </a:cubicBezTo>
                    <a:cubicBezTo>
                      <a:pt x="206091" y="113233"/>
                      <a:pt x="170211" y="241812"/>
                      <a:pt x="170211" y="241812"/>
                    </a:cubicBezTo>
                    <a:lnTo>
                      <a:pt x="125913" y="418478"/>
                    </a:lnTo>
                    <a:cubicBezTo>
                      <a:pt x="125913" y="418478"/>
                      <a:pt x="-3403" y="351874"/>
                      <a:pt x="69" y="348401"/>
                    </a:cubicBezTo>
                    <a:cubicBezTo>
                      <a:pt x="3541" y="344929"/>
                      <a:pt x="90454" y="140380"/>
                      <a:pt x="90454" y="140380"/>
                    </a:cubicBezTo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" name="任意多边形 6">
                <a:extLst>
                  <a:ext uri="{FF2B5EF4-FFF2-40B4-BE49-F238E27FC236}">
                    <a16:creationId xmlns:a16="http://schemas.microsoft.com/office/drawing/2014/main" id="{88F07ACF-3A25-C340-8F62-A5C1948C783B}"/>
                  </a:ext>
                </a:extLst>
              </p:cNvPr>
              <p:cNvSpPr/>
              <p:nvPr/>
            </p:nvSpPr>
            <p:spPr>
              <a:xfrm>
                <a:off x="9913749" y="4658524"/>
                <a:ext cx="176496" cy="411078"/>
              </a:xfrm>
              <a:custGeom>
                <a:avLst/>
                <a:gdLst>
                  <a:gd name="connsiteX0" fmla="*/ 0 w 143388"/>
                  <a:gd name="connsiteY0" fmla="*/ 289354 h 333967"/>
                  <a:gd name="connsiteX1" fmla="*/ 71656 w 143388"/>
                  <a:gd name="connsiteY1" fmla="*/ 125104 h 333967"/>
                  <a:gd name="connsiteX2" fmla="*/ 66394 w 143388"/>
                  <a:gd name="connsiteY2" fmla="*/ 30301 h 333967"/>
                  <a:gd name="connsiteX3" fmla="*/ 80494 w 143388"/>
                  <a:gd name="connsiteY3" fmla="*/ 1049 h 333967"/>
                  <a:gd name="connsiteX4" fmla="*/ 92068 w 143388"/>
                  <a:gd name="connsiteY4" fmla="*/ 1049 h 333967"/>
                  <a:gd name="connsiteX5" fmla="*/ 143311 w 143388"/>
                  <a:gd name="connsiteY5" fmla="*/ 25040 h 333967"/>
                  <a:gd name="connsiteX6" fmla="*/ 100275 w 143388"/>
                  <a:gd name="connsiteY6" fmla="*/ 35351 h 333967"/>
                  <a:gd name="connsiteX7" fmla="*/ 124582 w 143388"/>
                  <a:gd name="connsiteY7" fmla="*/ 83647 h 333967"/>
                  <a:gd name="connsiteX8" fmla="*/ 118058 w 143388"/>
                  <a:gd name="connsiteY8" fmla="*/ 130997 h 333967"/>
                  <a:gd name="connsiteX9" fmla="*/ 86597 w 143388"/>
                  <a:gd name="connsiteY9" fmla="*/ 333968 h 333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388" h="333967">
                    <a:moveTo>
                      <a:pt x="0" y="289354"/>
                    </a:moveTo>
                    <a:lnTo>
                      <a:pt x="71656" y="125104"/>
                    </a:lnTo>
                    <a:cubicBezTo>
                      <a:pt x="71656" y="125104"/>
                      <a:pt x="66394" y="75125"/>
                      <a:pt x="66394" y="30301"/>
                    </a:cubicBezTo>
                    <a:cubicBezTo>
                      <a:pt x="66394" y="21462"/>
                      <a:pt x="72182" y="5153"/>
                      <a:pt x="80494" y="1049"/>
                    </a:cubicBezTo>
                    <a:cubicBezTo>
                      <a:pt x="83966" y="-740"/>
                      <a:pt x="88175" y="102"/>
                      <a:pt x="92068" y="1049"/>
                    </a:cubicBezTo>
                    <a:cubicBezTo>
                      <a:pt x="102275" y="3680"/>
                      <a:pt x="142469" y="18095"/>
                      <a:pt x="143311" y="25040"/>
                    </a:cubicBezTo>
                    <a:cubicBezTo>
                      <a:pt x="144784" y="36929"/>
                      <a:pt x="125213" y="37455"/>
                      <a:pt x="100275" y="35351"/>
                    </a:cubicBezTo>
                    <a:cubicBezTo>
                      <a:pt x="114165" y="47451"/>
                      <a:pt x="123109" y="65234"/>
                      <a:pt x="124582" y="83647"/>
                    </a:cubicBezTo>
                    <a:cubicBezTo>
                      <a:pt x="125108" y="90487"/>
                      <a:pt x="129422" y="111636"/>
                      <a:pt x="118058" y="130997"/>
                    </a:cubicBezTo>
                    <a:lnTo>
                      <a:pt x="86597" y="333968"/>
                    </a:lnTo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" name="任意多边形 7">
                <a:extLst>
                  <a:ext uri="{FF2B5EF4-FFF2-40B4-BE49-F238E27FC236}">
                    <a16:creationId xmlns:a16="http://schemas.microsoft.com/office/drawing/2014/main" id="{C9907671-6C7E-5347-B852-BEF60CD100BE}"/>
                  </a:ext>
                </a:extLst>
              </p:cNvPr>
              <p:cNvSpPr/>
              <p:nvPr/>
            </p:nvSpPr>
            <p:spPr>
              <a:xfrm>
                <a:off x="10079011" y="4679761"/>
                <a:ext cx="70586" cy="96489"/>
              </a:xfrm>
              <a:custGeom>
                <a:avLst/>
                <a:gdLst>
                  <a:gd name="connsiteX0" fmla="*/ 57345 w 57345"/>
                  <a:gd name="connsiteY0" fmla="*/ 0 h 78389"/>
                  <a:gd name="connsiteX1" fmla="*/ 0 w 57345"/>
                  <a:gd name="connsiteY1" fmla="*/ 78389 h 78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345" h="78389">
                    <a:moveTo>
                      <a:pt x="57345" y="0"/>
                    </a:moveTo>
                    <a:cubicBezTo>
                      <a:pt x="57345" y="0"/>
                      <a:pt x="0" y="35670"/>
                      <a:pt x="0" y="78389"/>
                    </a:cubicBezTo>
                  </a:path>
                </a:pathLst>
              </a:custGeom>
              <a:noFill/>
              <a:ln w="7889" cap="flat">
                <a:solidFill>
                  <a:srgbClr val="E07A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" name="任意多边形 8">
                <a:extLst>
                  <a:ext uri="{FF2B5EF4-FFF2-40B4-BE49-F238E27FC236}">
                    <a16:creationId xmlns:a16="http://schemas.microsoft.com/office/drawing/2014/main" id="{EE10AEC7-E9CA-134B-9F6D-C5E176595091}"/>
                  </a:ext>
                </a:extLst>
              </p:cNvPr>
              <p:cNvSpPr/>
              <p:nvPr/>
            </p:nvSpPr>
            <p:spPr>
              <a:xfrm>
                <a:off x="10036920" y="4702038"/>
                <a:ext cx="35745" cy="74341"/>
              </a:xfrm>
              <a:custGeom>
                <a:avLst/>
                <a:gdLst>
                  <a:gd name="connsiteX0" fmla="*/ 29041 w 29040"/>
                  <a:gd name="connsiteY0" fmla="*/ 421 h 60396"/>
                  <a:gd name="connsiteX1" fmla="*/ 0 w 29040"/>
                  <a:gd name="connsiteY1" fmla="*/ 0 h 60396"/>
                  <a:gd name="connsiteX2" fmla="*/ 23359 w 29040"/>
                  <a:gd name="connsiteY2" fmla="*/ 60397 h 60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040" h="60396">
                    <a:moveTo>
                      <a:pt x="29041" y="421"/>
                    </a:moveTo>
                    <a:lnTo>
                      <a:pt x="0" y="0"/>
                    </a:lnTo>
                    <a:cubicBezTo>
                      <a:pt x="0" y="0"/>
                      <a:pt x="23359" y="38616"/>
                      <a:pt x="23359" y="60397"/>
                    </a:cubicBezTo>
                  </a:path>
                </a:pathLst>
              </a:custGeom>
              <a:noFill/>
              <a:ln w="7889" cap="flat">
                <a:solidFill>
                  <a:srgbClr val="E07A6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" name="任意多边形 9">
                <a:extLst>
                  <a:ext uri="{FF2B5EF4-FFF2-40B4-BE49-F238E27FC236}">
                    <a16:creationId xmlns:a16="http://schemas.microsoft.com/office/drawing/2014/main" id="{B90D002B-7BE4-1241-867B-80222D9523B4}"/>
                  </a:ext>
                </a:extLst>
              </p:cNvPr>
              <p:cNvSpPr/>
              <p:nvPr/>
            </p:nvSpPr>
            <p:spPr>
              <a:xfrm>
                <a:off x="8985355" y="4899675"/>
                <a:ext cx="1205789" cy="765595"/>
              </a:xfrm>
              <a:custGeom>
                <a:avLst/>
                <a:gdLst>
                  <a:gd name="connsiteX0" fmla="*/ 0 w 979606"/>
                  <a:gd name="connsiteY0" fmla="*/ 85545 h 621983"/>
                  <a:gd name="connsiteX1" fmla="*/ 258212 w 979606"/>
                  <a:gd name="connsiteY1" fmla="*/ 78916 h 621983"/>
                  <a:gd name="connsiteX2" fmla="*/ 620277 w 979606"/>
                  <a:gd name="connsiteY2" fmla="*/ 292619 h 621983"/>
                  <a:gd name="connsiteX3" fmla="*/ 778108 w 979606"/>
                  <a:gd name="connsiteY3" fmla="*/ 0 h 621983"/>
                  <a:gd name="connsiteX4" fmla="*/ 979606 w 979606"/>
                  <a:gd name="connsiteY4" fmla="*/ 125002 h 621983"/>
                  <a:gd name="connsiteX5" fmla="*/ 724656 w 979606"/>
                  <a:gd name="connsiteY5" fmla="*/ 603862 h 621983"/>
                  <a:gd name="connsiteX6" fmla="*/ 206128 w 979606"/>
                  <a:gd name="connsiteY6" fmla="*/ 502850 h 621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9606" h="621983">
                    <a:moveTo>
                      <a:pt x="0" y="85545"/>
                    </a:moveTo>
                    <a:cubicBezTo>
                      <a:pt x="0" y="85545"/>
                      <a:pt x="104695" y="-8523"/>
                      <a:pt x="258212" y="78916"/>
                    </a:cubicBezTo>
                    <a:cubicBezTo>
                      <a:pt x="416780" y="169195"/>
                      <a:pt x="561774" y="313663"/>
                      <a:pt x="620277" y="292619"/>
                    </a:cubicBezTo>
                    <a:cubicBezTo>
                      <a:pt x="678780" y="271575"/>
                      <a:pt x="778108" y="0"/>
                      <a:pt x="778108" y="0"/>
                    </a:cubicBezTo>
                    <a:lnTo>
                      <a:pt x="979606" y="125002"/>
                    </a:lnTo>
                    <a:cubicBezTo>
                      <a:pt x="979606" y="125002"/>
                      <a:pt x="871755" y="551568"/>
                      <a:pt x="724656" y="603862"/>
                    </a:cubicBezTo>
                    <a:cubicBezTo>
                      <a:pt x="517371" y="677517"/>
                      <a:pt x="206128" y="502850"/>
                      <a:pt x="206128" y="502850"/>
                    </a:cubicBezTo>
                  </a:path>
                </a:pathLst>
              </a:custGeom>
              <a:gradFill>
                <a:gsLst>
                  <a:gs pos="0">
                    <a:srgbClr val="FFD4A0"/>
                  </a:gs>
                  <a:gs pos="100000">
                    <a:srgbClr val="FC8A42"/>
                  </a:gs>
                </a:gsLst>
                <a:lin ang="5400000" scaled="0"/>
              </a:gra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E56FA808-BE13-4947-B063-C41EC17434C1}"/>
                  </a:ext>
                </a:extLst>
              </p:cNvPr>
              <p:cNvGrpSpPr/>
              <p:nvPr/>
            </p:nvGrpSpPr>
            <p:grpSpPr>
              <a:xfrm>
                <a:off x="9943122" y="4899675"/>
                <a:ext cx="248021" cy="172515"/>
                <a:chOff x="13882583" y="4160079"/>
                <a:chExt cx="201497" cy="140154"/>
              </a:xfrm>
            </p:grpSpPr>
            <p:sp>
              <p:nvSpPr>
                <p:cNvPr id="100" name="任意多边形 97">
                  <a:extLst>
                    <a:ext uri="{FF2B5EF4-FFF2-40B4-BE49-F238E27FC236}">
                      <a16:creationId xmlns:a16="http://schemas.microsoft.com/office/drawing/2014/main" id="{A64B1FA3-735D-FE4B-8904-ED6BB4EECAC8}"/>
                    </a:ext>
                  </a:extLst>
                </p:cNvPr>
                <p:cNvSpPr/>
                <p:nvPr/>
              </p:nvSpPr>
              <p:spPr>
                <a:xfrm>
                  <a:off x="13882583" y="4160079"/>
                  <a:ext cx="201497" cy="125002"/>
                </a:xfrm>
                <a:custGeom>
                  <a:avLst/>
                  <a:gdLst>
                    <a:gd name="connsiteX0" fmla="*/ 0 w 201497"/>
                    <a:gd name="connsiteY0" fmla="*/ 0 h 125002"/>
                    <a:gd name="connsiteX1" fmla="*/ 201498 w 201497"/>
                    <a:gd name="connsiteY1" fmla="*/ 125002 h 125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1497" h="125002">
                      <a:moveTo>
                        <a:pt x="0" y="0"/>
                      </a:moveTo>
                      <a:lnTo>
                        <a:pt x="201498" y="125002"/>
                      </a:lnTo>
                    </a:path>
                  </a:pathLst>
                </a:custGeom>
                <a:ln w="7889" cap="flat">
                  <a:solidFill>
                    <a:srgbClr val="FC8A4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1" name="任意多边形 98">
                  <a:extLst>
                    <a:ext uri="{FF2B5EF4-FFF2-40B4-BE49-F238E27FC236}">
                      <a16:creationId xmlns:a16="http://schemas.microsoft.com/office/drawing/2014/main" id="{C98F816C-7A28-4242-995B-221D7DB3F7F1}"/>
                    </a:ext>
                  </a:extLst>
                </p:cNvPr>
                <p:cNvSpPr/>
                <p:nvPr/>
              </p:nvSpPr>
              <p:spPr>
                <a:xfrm>
                  <a:off x="13897524" y="4179861"/>
                  <a:ext cx="17045" cy="39457"/>
                </a:xfrm>
                <a:custGeom>
                  <a:avLst/>
                  <a:gdLst>
                    <a:gd name="connsiteX0" fmla="*/ 17046 w 17045"/>
                    <a:gd name="connsiteY0" fmla="*/ 0 h 39457"/>
                    <a:gd name="connsiteX1" fmla="*/ 0 w 17045"/>
                    <a:gd name="connsiteY1" fmla="*/ 39458 h 3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045" h="39457">
                      <a:moveTo>
                        <a:pt x="17046" y="0"/>
                      </a:moveTo>
                      <a:lnTo>
                        <a:pt x="0" y="39458"/>
                      </a:lnTo>
                    </a:path>
                  </a:pathLst>
                </a:custGeom>
                <a:ln w="7889" cap="flat">
                  <a:solidFill>
                    <a:srgbClr val="FC8A4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2" name="任意多边形 99">
                  <a:extLst>
                    <a:ext uri="{FF2B5EF4-FFF2-40B4-BE49-F238E27FC236}">
                      <a16:creationId xmlns:a16="http://schemas.microsoft.com/office/drawing/2014/main" id="{9F572B9B-03A1-CE4B-AE6A-12289ECA4B52}"/>
                    </a:ext>
                  </a:extLst>
                </p:cNvPr>
                <p:cNvSpPr/>
                <p:nvPr/>
              </p:nvSpPr>
              <p:spPr>
                <a:xfrm>
                  <a:off x="13931300" y="4199642"/>
                  <a:ext cx="17045" cy="39352"/>
                </a:xfrm>
                <a:custGeom>
                  <a:avLst/>
                  <a:gdLst>
                    <a:gd name="connsiteX0" fmla="*/ 17046 w 17045"/>
                    <a:gd name="connsiteY0" fmla="*/ 0 h 39352"/>
                    <a:gd name="connsiteX1" fmla="*/ 0 w 17045"/>
                    <a:gd name="connsiteY1" fmla="*/ 39353 h 39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045" h="39352">
                      <a:moveTo>
                        <a:pt x="17046" y="0"/>
                      </a:moveTo>
                      <a:lnTo>
                        <a:pt x="0" y="39353"/>
                      </a:lnTo>
                    </a:path>
                  </a:pathLst>
                </a:custGeom>
                <a:ln w="7889" cap="flat">
                  <a:solidFill>
                    <a:srgbClr val="FC8A4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3" name="任意多边形 100">
                  <a:extLst>
                    <a:ext uri="{FF2B5EF4-FFF2-40B4-BE49-F238E27FC236}">
                      <a16:creationId xmlns:a16="http://schemas.microsoft.com/office/drawing/2014/main" id="{7B423C38-8151-394B-AC52-9349559071FA}"/>
                    </a:ext>
                  </a:extLst>
                </p:cNvPr>
                <p:cNvSpPr/>
                <p:nvPr/>
              </p:nvSpPr>
              <p:spPr>
                <a:xfrm>
                  <a:off x="13965076" y="4219319"/>
                  <a:ext cx="17045" cy="39457"/>
                </a:xfrm>
                <a:custGeom>
                  <a:avLst/>
                  <a:gdLst>
                    <a:gd name="connsiteX0" fmla="*/ 17046 w 17045"/>
                    <a:gd name="connsiteY0" fmla="*/ 0 h 39457"/>
                    <a:gd name="connsiteX1" fmla="*/ 0 w 17045"/>
                    <a:gd name="connsiteY1" fmla="*/ 39458 h 3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045" h="39457">
                      <a:moveTo>
                        <a:pt x="17046" y="0"/>
                      </a:moveTo>
                      <a:lnTo>
                        <a:pt x="0" y="39458"/>
                      </a:lnTo>
                    </a:path>
                  </a:pathLst>
                </a:custGeom>
                <a:ln w="7889" cap="flat">
                  <a:solidFill>
                    <a:srgbClr val="FC8A4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4" name="任意多边形 101">
                  <a:extLst>
                    <a:ext uri="{FF2B5EF4-FFF2-40B4-BE49-F238E27FC236}">
                      <a16:creationId xmlns:a16="http://schemas.microsoft.com/office/drawing/2014/main" id="{FFD4D776-453C-484E-998D-42262E65B521}"/>
                    </a:ext>
                  </a:extLst>
                </p:cNvPr>
                <p:cNvSpPr/>
                <p:nvPr/>
              </p:nvSpPr>
              <p:spPr>
                <a:xfrm>
                  <a:off x="13998852" y="4238995"/>
                  <a:ext cx="17045" cy="39457"/>
                </a:xfrm>
                <a:custGeom>
                  <a:avLst/>
                  <a:gdLst>
                    <a:gd name="connsiteX0" fmla="*/ 17046 w 17045"/>
                    <a:gd name="connsiteY0" fmla="*/ 0 h 39457"/>
                    <a:gd name="connsiteX1" fmla="*/ 0 w 17045"/>
                    <a:gd name="connsiteY1" fmla="*/ 39458 h 3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045" h="39457">
                      <a:moveTo>
                        <a:pt x="17046" y="0"/>
                      </a:moveTo>
                      <a:lnTo>
                        <a:pt x="0" y="39458"/>
                      </a:lnTo>
                    </a:path>
                  </a:pathLst>
                </a:custGeom>
                <a:ln w="7889" cap="flat">
                  <a:solidFill>
                    <a:srgbClr val="FC8A4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5" name="任意多边形 102">
                  <a:extLst>
                    <a:ext uri="{FF2B5EF4-FFF2-40B4-BE49-F238E27FC236}">
                      <a16:creationId xmlns:a16="http://schemas.microsoft.com/office/drawing/2014/main" id="{AC482117-8B6F-C54D-A702-F7621B8D6D54}"/>
                    </a:ext>
                  </a:extLst>
                </p:cNvPr>
                <p:cNvSpPr/>
                <p:nvPr/>
              </p:nvSpPr>
              <p:spPr>
                <a:xfrm>
                  <a:off x="14031786" y="4260776"/>
                  <a:ext cx="17045" cy="39457"/>
                </a:xfrm>
                <a:custGeom>
                  <a:avLst/>
                  <a:gdLst>
                    <a:gd name="connsiteX0" fmla="*/ 17046 w 17045"/>
                    <a:gd name="connsiteY0" fmla="*/ 0 h 39457"/>
                    <a:gd name="connsiteX1" fmla="*/ 0 w 17045"/>
                    <a:gd name="connsiteY1" fmla="*/ 39458 h 3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045" h="39457">
                      <a:moveTo>
                        <a:pt x="17046" y="0"/>
                      </a:moveTo>
                      <a:lnTo>
                        <a:pt x="0" y="39458"/>
                      </a:lnTo>
                    </a:path>
                  </a:pathLst>
                </a:custGeom>
                <a:ln w="7889" cap="flat">
                  <a:solidFill>
                    <a:srgbClr val="FC8A4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CFEC552F-D23A-4341-9EB1-263FAD21AB81}"/>
                  </a:ext>
                </a:extLst>
              </p:cNvPr>
              <p:cNvGrpSpPr/>
              <p:nvPr/>
            </p:nvGrpSpPr>
            <p:grpSpPr>
              <a:xfrm>
                <a:off x="11059547" y="6273966"/>
                <a:ext cx="841875" cy="543351"/>
                <a:chOff x="14789586" y="5276578"/>
                <a:chExt cx="683955" cy="441428"/>
              </a:xfrm>
            </p:grpSpPr>
            <p:sp>
              <p:nvSpPr>
                <p:cNvPr id="94" name="任意多边形 91">
                  <a:extLst>
                    <a:ext uri="{FF2B5EF4-FFF2-40B4-BE49-F238E27FC236}">
                      <a16:creationId xmlns:a16="http://schemas.microsoft.com/office/drawing/2014/main" id="{7522FD06-3388-ED48-A393-9A3CB38520DC}"/>
                    </a:ext>
                  </a:extLst>
                </p:cNvPr>
                <p:cNvSpPr/>
                <p:nvPr/>
              </p:nvSpPr>
              <p:spPr>
                <a:xfrm>
                  <a:off x="15165645" y="5389795"/>
                  <a:ext cx="307896" cy="328210"/>
                </a:xfrm>
                <a:custGeom>
                  <a:avLst/>
                  <a:gdLst>
                    <a:gd name="connsiteX0" fmla="*/ 16415 w 307896"/>
                    <a:gd name="connsiteY0" fmla="*/ 325869 h 328210"/>
                    <a:gd name="connsiteX1" fmla="*/ 0 w 307896"/>
                    <a:gd name="connsiteY1" fmla="*/ 309455 h 328210"/>
                    <a:gd name="connsiteX2" fmla="*/ 267472 w 307896"/>
                    <a:gd name="connsiteY2" fmla="*/ 41983 h 328210"/>
                    <a:gd name="connsiteX3" fmla="*/ 278415 w 307896"/>
                    <a:gd name="connsiteY3" fmla="*/ 2210 h 328210"/>
                    <a:gd name="connsiteX4" fmla="*/ 279888 w 307896"/>
                    <a:gd name="connsiteY4" fmla="*/ 0 h 328210"/>
                    <a:gd name="connsiteX5" fmla="*/ 306298 w 307896"/>
                    <a:gd name="connsiteY5" fmla="*/ 26411 h 328210"/>
                    <a:gd name="connsiteX6" fmla="*/ 307876 w 307896"/>
                    <a:gd name="connsiteY6" fmla="*/ 30093 h 328210"/>
                    <a:gd name="connsiteX7" fmla="*/ 307876 w 307896"/>
                    <a:gd name="connsiteY7" fmla="*/ 31356 h 328210"/>
                    <a:gd name="connsiteX8" fmla="*/ 298512 w 307896"/>
                    <a:gd name="connsiteY8" fmla="*/ 55136 h 328210"/>
                    <a:gd name="connsiteX9" fmla="*/ 27989 w 307896"/>
                    <a:gd name="connsiteY9" fmla="*/ 325659 h 328210"/>
                    <a:gd name="connsiteX10" fmla="*/ 16415 w 307896"/>
                    <a:gd name="connsiteY10" fmla="*/ 325869 h 328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7896" h="328210">
                      <a:moveTo>
                        <a:pt x="16415" y="325869"/>
                      </a:moveTo>
                      <a:lnTo>
                        <a:pt x="0" y="309455"/>
                      </a:lnTo>
                      <a:lnTo>
                        <a:pt x="267472" y="41983"/>
                      </a:lnTo>
                      <a:cubicBezTo>
                        <a:pt x="277888" y="31566"/>
                        <a:pt x="281992" y="16520"/>
                        <a:pt x="278415" y="2210"/>
                      </a:cubicBezTo>
                      <a:lnTo>
                        <a:pt x="279888" y="0"/>
                      </a:lnTo>
                      <a:lnTo>
                        <a:pt x="306298" y="26411"/>
                      </a:lnTo>
                      <a:cubicBezTo>
                        <a:pt x="307245" y="27357"/>
                        <a:pt x="307876" y="28725"/>
                        <a:pt x="307876" y="30093"/>
                      </a:cubicBezTo>
                      <a:lnTo>
                        <a:pt x="307876" y="31356"/>
                      </a:lnTo>
                      <a:cubicBezTo>
                        <a:pt x="308192" y="40194"/>
                        <a:pt x="304720" y="48823"/>
                        <a:pt x="298512" y="55136"/>
                      </a:cubicBezTo>
                      <a:lnTo>
                        <a:pt x="27989" y="325659"/>
                      </a:lnTo>
                      <a:cubicBezTo>
                        <a:pt x="24832" y="329026"/>
                        <a:pt x="19571" y="329026"/>
                        <a:pt x="16415" y="325869"/>
                      </a:cubicBezTo>
                      <a:close/>
                    </a:path>
                  </a:pathLst>
                </a:custGeom>
                <a:solidFill>
                  <a:srgbClr val="3E49E1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" name="任意多边形 92">
                  <a:extLst>
                    <a:ext uri="{FF2B5EF4-FFF2-40B4-BE49-F238E27FC236}">
                      <a16:creationId xmlns:a16="http://schemas.microsoft.com/office/drawing/2014/main" id="{E1FED75C-17BB-9D40-A737-7BAA8FF0D5C3}"/>
                    </a:ext>
                  </a:extLst>
                </p:cNvPr>
                <p:cNvSpPr/>
                <p:nvPr/>
              </p:nvSpPr>
              <p:spPr>
                <a:xfrm>
                  <a:off x="14789586" y="5276578"/>
                  <a:ext cx="649501" cy="402048"/>
                </a:xfrm>
                <a:custGeom>
                  <a:avLst/>
                  <a:gdLst>
                    <a:gd name="connsiteX0" fmla="*/ 0 w 649501"/>
                    <a:gd name="connsiteY0" fmla="*/ 194027 h 402048"/>
                    <a:gd name="connsiteX1" fmla="*/ 306508 w 649501"/>
                    <a:gd name="connsiteY1" fmla="*/ 337443 h 402048"/>
                    <a:gd name="connsiteX2" fmla="*/ 385108 w 649501"/>
                    <a:gd name="connsiteY2" fmla="*/ 402049 h 402048"/>
                    <a:gd name="connsiteX3" fmla="*/ 644372 w 649501"/>
                    <a:gd name="connsiteY3" fmla="*/ 142784 h 402048"/>
                    <a:gd name="connsiteX4" fmla="*/ 644372 w 649501"/>
                    <a:gd name="connsiteY4" fmla="*/ 117952 h 402048"/>
                    <a:gd name="connsiteX5" fmla="*/ 644372 w 649501"/>
                    <a:gd name="connsiteY5" fmla="*/ 117952 h 402048"/>
                    <a:gd name="connsiteX6" fmla="*/ 624801 w 649501"/>
                    <a:gd name="connsiteY6" fmla="*/ 114375 h 402048"/>
                    <a:gd name="connsiteX7" fmla="*/ 406994 w 649501"/>
                    <a:gd name="connsiteY7" fmla="*/ 178244 h 402048"/>
                    <a:gd name="connsiteX8" fmla="*/ 68709 w 649501"/>
                    <a:gd name="connsiteY8" fmla="*/ 0 h 402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49501" h="402048">
                      <a:moveTo>
                        <a:pt x="0" y="194027"/>
                      </a:moveTo>
                      <a:lnTo>
                        <a:pt x="306508" y="337443"/>
                      </a:lnTo>
                      <a:lnTo>
                        <a:pt x="385108" y="402049"/>
                      </a:lnTo>
                      <a:lnTo>
                        <a:pt x="644372" y="142784"/>
                      </a:lnTo>
                      <a:cubicBezTo>
                        <a:pt x="651212" y="135945"/>
                        <a:pt x="651212" y="124792"/>
                        <a:pt x="644372" y="117952"/>
                      </a:cubicBezTo>
                      <a:lnTo>
                        <a:pt x="644372" y="117952"/>
                      </a:lnTo>
                      <a:cubicBezTo>
                        <a:pt x="639217" y="112797"/>
                        <a:pt x="631430" y="111429"/>
                        <a:pt x="624801" y="114375"/>
                      </a:cubicBezTo>
                      <a:lnTo>
                        <a:pt x="406994" y="178244"/>
                      </a:lnTo>
                      <a:lnTo>
                        <a:pt x="68709" y="0"/>
                      </a:lnTo>
                    </a:path>
                  </a:pathLst>
                </a:custGeom>
                <a:solidFill>
                  <a:srgbClr val="FFA18D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" name="任意多边形 93">
                  <a:extLst>
                    <a:ext uri="{FF2B5EF4-FFF2-40B4-BE49-F238E27FC236}">
                      <a16:creationId xmlns:a16="http://schemas.microsoft.com/office/drawing/2014/main" id="{C97696E4-4E5A-CF43-9336-BBA69CB094B6}"/>
                    </a:ext>
                  </a:extLst>
                </p:cNvPr>
                <p:cNvSpPr/>
                <p:nvPr/>
              </p:nvSpPr>
              <p:spPr>
                <a:xfrm>
                  <a:off x="15095989" y="5381989"/>
                  <a:ext cx="354295" cy="317261"/>
                </a:xfrm>
                <a:custGeom>
                  <a:avLst/>
                  <a:gdLst>
                    <a:gd name="connsiteX0" fmla="*/ 100591 w 354295"/>
                    <a:gd name="connsiteY0" fmla="*/ 72833 h 317261"/>
                    <a:gd name="connsiteX1" fmla="*/ 325343 w 354295"/>
                    <a:gd name="connsiteY1" fmla="*/ 1283 h 317261"/>
                    <a:gd name="connsiteX2" fmla="*/ 348597 w 354295"/>
                    <a:gd name="connsiteY2" fmla="*/ 7070 h 317261"/>
                    <a:gd name="connsiteX3" fmla="*/ 348597 w 354295"/>
                    <a:gd name="connsiteY3" fmla="*/ 7070 h 317261"/>
                    <a:gd name="connsiteX4" fmla="*/ 347755 w 354295"/>
                    <a:gd name="connsiteY4" fmla="*/ 39057 h 317261"/>
                    <a:gd name="connsiteX5" fmla="*/ 69551 w 354295"/>
                    <a:gd name="connsiteY5" fmla="*/ 317261 h 317261"/>
                    <a:gd name="connsiteX6" fmla="*/ 0 w 354295"/>
                    <a:gd name="connsiteY6" fmla="*/ 232138 h 317261"/>
                    <a:gd name="connsiteX7" fmla="*/ 100591 w 354295"/>
                    <a:gd name="connsiteY7" fmla="*/ 72833 h 317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4295" h="317261">
                      <a:moveTo>
                        <a:pt x="100591" y="72833"/>
                      </a:moveTo>
                      <a:lnTo>
                        <a:pt x="325343" y="1283"/>
                      </a:lnTo>
                      <a:cubicBezTo>
                        <a:pt x="332919" y="-1663"/>
                        <a:pt x="342178" y="546"/>
                        <a:pt x="348597" y="7070"/>
                      </a:cubicBezTo>
                      <a:lnTo>
                        <a:pt x="348597" y="7070"/>
                      </a:lnTo>
                      <a:cubicBezTo>
                        <a:pt x="357225" y="15698"/>
                        <a:pt x="355331" y="31481"/>
                        <a:pt x="347755" y="39057"/>
                      </a:cubicBezTo>
                      <a:lnTo>
                        <a:pt x="69551" y="317261"/>
                      </a:lnTo>
                      <a:lnTo>
                        <a:pt x="0" y="232138"/>
                      </a:lnTo>
                      <a:cubicBezTo>
                        <a:pt x="105" y="232032"/>
                        <a:pt x="75338" y="163113"/>
                        <a:pt x="100591" y="72833"/>
                      </a:cubicBezTo>
                      <a:close/>
                    </a:path>
                  </a:pathLst>
                </a:custGeom>
                <a:solidFill>
                  <a:srgbClr val="010101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7" name="任意多边形 94">
                  <a:extLst>
                    <a:ext uri="{FF2B5EF4-FFF2-40B4-BE49-F238E27FC236}">
                      <a16:creationId xmlns:a16="http://schemas.microsoft.com/office/drawing/2014/main" id="{F9751959-79B2-574F-B22F-A61297C92628}"/>
                    </a:ext>
                  </a:extLst>
                </p:cNvPr>
                <p:cNvSpPr/>
                <p:nvPr/>
              </p:nvSpPr>
              <p:spPr>
                <a:xfrm>
                  <a:off x="15268131" y="5425781"/>
                  <a:ext cx="11995" cy="48506"/>
                </a:xfrm>
                <a:custGeom>
                  <a:avLst/>
                  <a:gdLst>
                    <a:gd name="connsiteX0" fmla="*/ 0 w 11995"/>
                    <a:gd name="connsiteY0" fmla="*/ 0 h 48506"/>
                    <a:gd name="connsiteX1" fmla="*/ 11995 w 11995"/>
                    <a:gd name="connsiteY1" fmla="*/ 48507 h 485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995" h="48506">
                      <a:moveTo>
                        <a:pt x="0" y="0"/>
                      </a:moveTo>
                      <a:cubicBezTo>
                        <a:pt x="2104" y="16520"/>
                        <a:pt x="6103" y="32934"/>
                        <a:pt x="11995" y="48507"/>
                      </a:cubicBezTo>
                    </a:path>
                  </a:pathLst>
                </a:custGeom>
                <a:noFill/>
                <a:ln w="10519" cap="rnd">
                  <a:solidFill>
                    <a:srgbClr val="3E49E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8" name="任意多边形 95">
                  <a:extLst>
                    <a:ext uri="{FF2B5EF4-FFF2-40B4-BE49-F238E27FC236}">
                      <a16:creationId xmlns:a16="http://schemas.microsoft.com/office/drawing/2014/main" id="{5FC530D4-1B2B-2D46-ACCA-FDB05F01A452}"/>
                    </a:ext>
                  </a:extLst>
                </p:cNvPr>
                <p:cNvSpPr/>
                <p:nvPr/>
              </p:nvSpPr>
              <p:spPr>
                <a:xfrm>
                  <a:off x="15294015" y="5419468"/>
                  <a:ext cx="10732" cy="40720"/>
                </a:xfrm>
                <a:custGeom>
                  <a:avLst/>
                  <a:gdLst>
                    <a:gd name="connsiteX0" fmla="*/ 0 w 10732"/>
                    <a:gd name="connsiteY0" fmla="*/ 0 h 40720"/>
                    <a:gd name="connsiteX1" fmla="*/ 10732 w 10732"/>
                    <a:gd name="connsiteY1" fmla="*/ 40720 h 40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732" h="40720">
                      <a:moveTo>
                        <a:pt x="0" y="0"/>
                      </a:moveTo>
                      <a:cubicBezTo>
                        <a:pt x="2736" y="17782"/>
                        <a:pt x="5682" y="26726"/>
                        <a:pt x="10732" y="40720"/>
                      </a:cubicBezTo>
                    </a:path>
                  </a:pathLst>
                </a:custGeom>
                <a:noFill/>
                <a:ln w="10519" cap="rnd">
                  <a:solidFill>
                    <a:srgbClr val="3E49E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9" name="任意多边形 96">
                  <a:extLst>
                    <a:ext uri="{FF2B5EF4-FFF2-40B4-BE49-F238E27FC236}">
                      <a16:creationId xmlns:a16="http://schemas.microsoft.com/office/drawing/2014/main" id="{ED21EF0F-ED01-524F-9FDC-DC632F192784}"/>
                    </a:ext>
                  </a:extLst>
                </p:cNvPr>
                <p:cNvSpPr/>
                <p:nvPr/>
              </p:nvSpPr>
              <p:spPr>
                <a:xfrm>
                  <a:off x="15314743" y="5412944"/>
                  <a:ext cx="9996" cy="37248"/>
                </a:xfrm>
                <a:custGeom>
                  <a:avLst/>
                  <a:gdLst>
                    <a:gd name="connsiteX0" fmla="*/ 0 w 9996"/>
                    <a:gd name="connsiteY0" fmla="*/ 0 h 37248"/>
                    <a:gd name="connsiteX1" fmla="*/ 9996 w 9996"/>
                    <a:gd name="connsiteY1" fmla="*/ 37248 h 3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96" h="37248">
                      <a:moveTo>
                        <a:pt x="0" y="0"/>
                      </a:moveTo>
                      <a:cubicBezTo>
                        <a:pt x="1684" y="11890"/>
                        <a:pt x="6524" y="25779"/>
                        <a:pt x="9996" y="37248"/>
                      </a:cubicBezTo>
                    </a:path>
                  </a:pathLst>
                </a:custGeom>
                <a:noFill/>
                <a:ln w="10519" cap="rnd">
                  <a:solidFill>
                    <a:srgbClr val="3E49E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5" name="任意多边形 12">
                <a:extLst>
                  <a:ext uri="{FF2B5EF4-FFF2-40B4-BE49-F238E27FC236}">
                    <a16:creationId xmlns:a16="http://schemas.microsoft.com/office/drawing/2014/main" id="{C1F51063-4D64-914B-B18F-E729F6332790}"/>
                  </a:ext>
                </a:extLst>
              </p:cNvPr>
              <p:cNvSpPr/>
              <p:nvPr/>
            </p:nvSpPr>
            <p:spPr>
              <a:xfrm>
                <a:off x="8862363" y="5874952"/>
                <a:ext cx="2531852" cy="929622"/>
              </a:xfrm>
              <a:custGeom>
                <a:avLst/>
                <a:gdLst>
                  <a:gd name="connsiteX0" fmla="*/ 315309 w 2056924"/>
                  <a:gd name="connsiteY0" fmla="*/ 199794 h 755242"/>
                  <a:gd name="connsiteX1" fmla="*/ 1214316 w 2056924"/>
                  <a:gd name="connsiteY1" fmla="*/ 3031 h 755242"/>
                  <a:gd name="connsiteX2" fmla="*/ 2056924 w 2056924"/>
                  <a:gd name="connsiteY2" fmla="*/ 427071 h 755242"/>
                  <a:gd name="connsiteX3" fmla="*/ 1886467 w 2056924"/>
                  <a:gd name="connsiteY3" fmla="*/ 726109 h 755242"/>
                  <a:gd name="connsiteX4" fmla="*/ 1193903 w 2056924"/>
                  <a:gd name="connsiteY4" fmla="*/ 425388 h 755242"/>
                  <a:gd name="connsiteX5" fmla="*/ 426212 w 2056924"/>
                  <a:gd name="connsiteY5" fmla="*/ 752309 h 755242"/>
                  <a:gd name="connsiteX6" fmla="*/ 274273 w 2056924"/>
                  <a:gd name="connsiteY6" fmla="*/ 746206 h 755242"/>
                  <a:gd name="connsiteX7" fmla="*/ 8275 w 2056924"/>
                  <a:gd name="connsiteY7" fmla="*/ 220944 h 755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56924" h="755242">
                    <a:moveTo>
                      <a:pt x="315309" y="199794"/>
                    </a:moveTo>
                    <a:cubicBezTo>
                      <a:pt x="315309" y="199794"/>
                      <a:pt x="1084263" y="-28745"/>
                      <a:pt x="1214316" y="3031"/>
                    </a:cubicBezTo>
                    <a:cubicBezTo>
                      <a:pt x="1431281" y="56063"/>
                      <a:pt x="2056924" y="427071"/>
                      <a:pt x="2056924" y="427071"/>
                    </a:cubicBezTo>
                    <a:lnTo>
                      <a:pt x="1886467" y="726109"/>
                    </a:lnTo>
                    <a:cubicBezTo>
                      <a:pt x="1886467" y="726109"/>
                      <a:pt x="1287129" y="425388"/>
                      <a:pt x="1193903" y="425388"/>
                    </a:cubicBezTo>
                    <a:cubicBezTo>
                      <a:pt x="1113935" y="425388"/>
                      <a:pt x="743768" y="706327"/>
                      <a:pt x="426212" y="752309"/>
                    </a:cubicBezTo>
                    <a:cubicBezTo>
                      <a:pt x="373812" y="759885"/>
                      <a:pt x="321938" y="750941"/>
                      <a:pt x="274273" y="746206"/>
                    </a:cubicBezTo>
                    <a:cubicBezTo>
                      <a:pt x="-73061" y="711588"/>
                      <a:pt x="8275" y="220944"/>
                      <a:pt x="8275" y="220944"/>
                    </a:cubicBezTo>
                  </a:path>
                </a:pathLst>
              </a:custGeom>
              <a:solidFill>
                <a:srgbClr val="222256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" name="任意多边形 13">
                <a:extLst>
                  <a:ext uri="{FF2B5EF4-FFF2-40B4-BE49-F238E27FC236}">
                    <a16:creationId xmlns:a16="http://schemas.microsoft.com/office/drawing/2014/main" id="{20174656-9FCE-234A-BE76-F61914243BB1}"/>
                  </a:ext>
                </a:extLst>
              </p:cNvPr>
              <p:cNvSpPr/>
              <p:nvPr/>
            </p:nvSpPr>
            <p:spPr>
              <a:xfrm>
                <a:off x="9195559" y="6245213"/>
                <a:ext cx="2042848" cy="428178"/>
              </a:xfrm>
              <a:custGeom>
                <a:avLst/>
                <a:gdLst>
                  <a:gd name="connsiteX0" fmla="*/ 1659648 w 1659648"/>
                  <a:gd name="connsiteY0" fmla="*/ 347860 h 347860"/>
                  <a:gd name="connsiteX1" fmla="*/ 923208 w 1659648"/>
                  <a:gd name="connsiteY1" fmla="*/ 0 h 347860"/>
                  <a:gd name="connsiteX2" fmla="*/ 0 w 1659648"/>
                  <a:gd name="connsiteY2" fmla="*/ 334287 h 347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59648" h="347860">
                    <a:moveTo>
                      <a:pt x="1659648" y="347860"/>
                    </a:moveTo>
                    <a:cubicBezTo>
                      <a:pt x="1659648" y="347860"/>
                      <a:pt x="1016433" y="0"/>
                      <a:pt x="923208" y="0"/>
                    </a:cubicBezTo>
                    <a:cubicBezTo>
                      <a:pt x="829982" y="0"/>
                      <a:pt x="336917" y="367747"/>
                      <a:pt x="0" y="334287"/>
                    </a:cubicBezTo>
                  </a:path>
                </a:pathLst>
              </a:custGeom>
              <a:noFill/>
              <a:ln w="10519" cap="flat">
                <a:solidFill>
                  <a:srgbClr val="3E49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" name="任意多边形 14">
                <a:extLst>
                  <a:ext uri="{FF2B5EF4-FFF2-40B4-BE49-F238E27FC236}">
                    <a16:creationId xmlns:a16="http://schemas.microsoft.com/office/drawing/2014/main" id="{8BA87411-E8F1-054B-A23E-374AFD15394C}"/>
                  </a:ext>
                </a:extLst>
              </p:cNvPr>
              <p:cNvSpPr/>
              <p:nvPr/>
            </p:nvSpPr>
            <p:spPr>
              <a:xfrm>
                <a:off x="9195689" y="6213222"/>
                <a:ext cx="2059815" cy="430250"/>
              </a:xfrm>
              <a:custGeom>
                <a:avLst/>
                <a:gdLst>
                  <a:gd name="connsiteX0" fmla="*/ 1673432 w 1673432"/>
                  <a:gd name="connsiteY0" fmla="*/ 349544 h 349543"/>
                  <a:gd name="connsiteX1" fmla="*/ 923208 w 1673432"/>
                  <a:gd name="connsiteY1" fmla="*/ 0 h 349543"/>
                  <a:gd name="connsiteX2" fmla="*/ 0 w 1673432"/>
                  <a:gd name="connsiteY2" fmla="*/ 334287 h 349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3432" h="349543">
                    <a:moveTo>
                      <a:pt x="1673432" y="349544"/>
                    </a:moveTo>
                    <a:cubicBezTo>
                      <a:pt x="1673432" y="349544"/>
                      <a:pt x="1016433" y="0"/>
                      <a:pt x="923208" y="0"/>
                    </a:cubicBezTo>
                    <a:cubicBezTo>
                      <a:pt x="829982" y="0"/>
                      <a:pt x="336917" y="367747"/>
                      <a:pt x="0" y="334287"/>
                    </a:cubicBezTo>
                  </a:path>
                </a:pathLst>
              </a:custGeom>
              <a:noFill/>
              <a:ln w="5260" cap="flat">
                <a:solidFill>
                  <a:srgbClr val="3E49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" name="任意多边形 15">
                <a:extLst>
                  <a:ext uri="{FF2B5EF4-FFF2-40B4-BE49-F238E27FC236}">
                    <a16:creationId xmlns:a16="http://schemas.microsoft.com/office/drawing/2014/main" id="{572517BB-ADB8-2F4E-B5B2-D044E583FF26}"/>
                  </a:ext>
                </a:extLst>
              </p:cNvPr>
              <p:cNvSpPr/>
              <p:nvPr/>
            </p:nvSpPr>
            <p:spPr>
              <a:xfrm>
                <a:off x="8985355" y="4737523"/>
                <a:ext cx="169196" cy="248281"/>
              </a:xfrm>
              <a:custGeom>
                <a:avLst/>
                <a:gdLst>
                  <a:gd name="connsiteX0" fmla="*/ 23780 w 137458"/>
                  <a:gd name="connsiteY0" fmla="*/ 105 h 201708"/>
                  <a:gd name="connsiteX1" fmla="*/ 0 w 137458"/>
                  <a:gd name="connsiteY1" fmla="*/ 146257 h 201708"/>
                  <a:gd name="connsiteX2" fmla="*/ 89753 w 137458"/>
                  <a:gd name="connsiteY2" fmla="*/ 201708 h 201708"/>
                  <a:gd name="connsiteX3" fmla="*/ 137313 w 137458"/>
                  <a:gd name="connsiteY3" fmla="*/ 148887 h 201708"/>
                  <a:gd name="connsiteX4" fmla="*/ 116164 w 137458"/>
                  <a:gd name="connsiteY4" fmla="*/ 0 h 201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58" h="201708">
                    <a:moveTo>
                      <a:pt x="23780" y="105"/>
                    </a:moveTo>
                    <a:lnTo>
                      <a:pt x="0" y="146257"/>
                    </a:lnTo>
                    <a:cubicBezTo>
                      <a:pt x="0" y="146257"/>
                      <a:pt x="15678" y="201708"/>
                      <a:pt x="89753" y="201708"/>
                    </a:cubicBezTo>
                    <a:cubicBezTo>
                      <a:pt x="142574" y="201708"/>
                      <a:pt x="137313" y="148887"/>
                      <a:pt x="137313" y="148887"/>
                    </a:cubicBezTo>
                    <a:lnTo>
                      <a:pt x="116164" y="0"/>
                    </a:lnTo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任意多边形 16">
                <a:extLst>
                  <a:ext uri="{FF2B5EF4-FFF2-40B4-BE49-F238E27FC236}">
                    <a16:creationId xmlns:a16="http://schemas.microsoft.com/office/drawing/2014/main" id="{7027FF76-1E5F-674C-B42D-508F98F8C014}"/>
                  </a:ext>
                </a:extLst>
              </p:cNvPr>
              <p:cNvSpPr/>
              <p:nvPr/>
            </p:nvSpPr>
            <p:spPr>
              <a:xfrm>
                <a:off x="8956152" y="4462111"/>
                <a:ext cx="307582" cy="343643"/>
              </a:xfrm>
              <a:custGeom>
                <a:avLst/>
                <a:gdLst>
                  <a:gd name="connsiteX0" fmla="*/ 140941 w 249885"/>
                  <a:gd name="connsiteY0" fmla="*/ 12570 h 279182"/>
                  <a:gd name="connsiteX1" fmla="*/ 203758 w 249885"/>
                  <a:gd name="connsiteY1" fmla="*/ 269414 h 279182"/>
                  <a:gd name="connsiteX2" fmla="*/ 12256 w 249885"/>
                  <a:gd name="connsiteY2" fmla="*/ 193760 h 279182"/>
                  <a:gd name="connsiteX3" fmla="*/ 140941 w 249885"/>
                  <a:gd name="connsiteY3" fmla="*/ 12570 h 27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9885" h="279182">
                    <a:moveTo>
                      <a:pt x="140941" y="12570"/>
                    </a:moveTo>
                    <a:cubicBezTo>
                      <a:pt x="218173" y="68337"/>
                      <a:pt x="305507" y="232166"/>
                      <a:pt x="203758" y="269414"/>
                    </a:cubicBezTo>
                    <a:cubicBezTo>
                      <a:pt x="122948" y="299086"/>
                      <a:pt x="44243" y="257524"/>
                      <a:pt x="12256" y="193760"/>
                    </a:cubicBezTo>
                    <a:cubicBezTo>
                      <a:pt x="-34883" y="99693"/>
                      <a:pt x="63814" y="-43302"/>
                      <a:pt x="140941" y="12570"/>
                    </a:cubicBezTo>
                    <a:close/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任意多边形 17">
                <a:extLst>
                  <a:ext uri="{FF2B5EF4-FFF2-40B4-BE49-F238E27FC236}">
                    <a16:creationId xmlns:a16="http://schemas.microsoft.com/office/drawing/2014/main" id="{DAAD9D04-95D7-D44F-A873-E95A32F75F97}"/>
                  </a:ext>
                </a:extLst>
              </p:cNvPr>
              <p:cNvSpPr/>
              <p:nvPr/>
            </p:nvSpPr>
            <p:spPr>
              <a:xfrm>
                <a:off x="9042730" y="4776377"/>
                <a:ext cx="95323" cy="29400"/>
              </a:xfrm>
              <a:custGeom>
                <a:avLst/>
                <a:gdLst>
                  <a:gd name="connsiteX0" fmla="*/ 77443 w 77442"/>
                  <a:gd name="connsiteY0" fmla="*/ 23885 h 23885"/>
                  <a:gd name="connsiteX1" fmla="*/ 0 w 77442"/>
                  <a:gd name="connsiteY1" fmla="*/ 0 h 23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7442" h="23885">
                    <a:moveTo>
                      <a:pt x="77443" y="23885"/>
                    </a:moveTo>
                    <a:cubicBezTo>
                      <a:pt x="77443" y="23885"/>
                      <a:pt x="43246" y="23885"/>
                      <a:pt x="0" y="0"/>
                    </a:cubicBezTo>
                  </a:path>
                </a:pathLst>
              </a:custGeom>
              <a:noFill/>
              <a:ln w="7889" cap="flat">
                <a:solidFill>
                  <a:srgbClr val="E07A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任意多边形 18">
                <a:extLst>
                  <a:ext uri="{FF2B5EF4-FFF2-40B4-BE49-F238E27FC236}">
                    <a16:creationId xmlns:a16="http://schemas.microsoft.com/office/drawing/2014/main" id="{F87AC598-FB09-F842-8540-36891E75D003}"/>
                  </a:ext>
                </a:extLst>
              </p:cNvPr>
              <p:cNvSpPr/>
              <p:nvPr/>
            </p:nvSpPr>
            <p:spPr>
              <a:xfrm>
                <a:off x="9154611" y="4592966"/>
                <a:ext cx="23998" cy="23996"/>
              </a:xfrm>
              <a:custGeom>
                <a:avLst/>
                <a:gdLst>
                  <a:gd name="connsiteX0" fmla="*/ 123 w 19497"/>
                  <a:gd name="connsiteY0" fmla="*/ 11273 h 19495"/>
                  <a:gd name="connsiteX1" fmla="*/ 11276 w 19497"/>
                  <a:gd name="connsiteY1" fmla="*/ 19375 h 19495"/>
                  <a:gd name="connsiteX2" fmla="*/ 19378 w 19497"/>
                  <a:gd name="connsiteY2" fmla="*/ 8222 h 19495"/>
                  <a:gd name="connsiteX3" fmla="*/ 8225 w 19497"/>
                  <a:gd name="connsiteY3" fmla="*/ 120 h 19495"/>
                  <a:gd name="connsiteX4" fmla="*/ 123 w 19497"/>
                  <a:gd name="connsiteY4" fmla="*/ 11273 h 19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97" h="19495">
                    <a:moveTo>
                      <a:pt x="123" y="11273"/>
                    </a:moveTo>
                    <a:cubicBezTo>
                      <a:pt x="964" y="16534"/>
                      <a:pt x="6015" y="20217"/>
                      <a:pt x="11276" y="19375"/>
                    </a:cubicBezTo>
                    <a:cubicBezTo>
                      <a:pt x="16537" y="18534"/>
                      <a:pt x="20220" y="13483"/>
                      <a:pt x="19378" y="8222"/>
                    </a:cubicBezTo>
                    <a:cubicBezTo>
                      <a:pt x="18536" y="2961"/>
                      <a:pt x="13486" y="-722"/>
                      <a:pt x="8225" y="120"/>
                    </a:cubicBezTo>
                    <a:cubicBezTo>
                      <a:pt x="2858" y="962"/>
                      <a:pt x="-719" y="5907"/>
                      <a:pt x="123" y="11273"/>
                    </a:cubicBezTo>
                    <a:close/>
                  </a:path>
                </a:pathLst>
              </a:custGeom>
              <a:solidFill>
                <a:srgbClr val="33002C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任意多边形 19">
                <a:extLst>
                  <a:ext uri="{FF2B5EF4-FFF2-40B4-BE49-F238E27FC236}">
                    <a16:creationId xmlns:a16="http://schemas.microsoft.com/office/drawing/2014/main" id="{99DF00EA-2C62-9B47-96C2-B6076526463D}"/>
                  </a:ext>
                </a:extLst>
              </p:cNvPr>
              <p:cNvSpPr/>
              <p:nvPr/>
            </p:nvSpPr>
            <p:spPr>
              <a:xfrm>
                <a:off x="9112800" y="4562391"/>
                <a:ext cx="63152" cy="47002"/>
              </a:xfrm>
              <a:custGeom>
                <a:avLst/>
                <a:gdLst>
                  <a:gd name="connsiteX0" fmla="*/ 50190 w 51306"/>
                  <a:gd name="connsiteY0" fmla="*/ 1073 h 38185"/>
                  <a:gd name="connsiteX1" fmla="*/ 0 w 51306"/>
                  <a:gd name="connsiteY1" fmla="*/ 36953 h 38185"/>
                  <a:gd name="connsiteX2" fmla="*/ 2525 w 51306"/>
                  <a:gd name="connsiteY2" fmla="*/ 37268 h 38185"/>
                  <a:gd name="connsiteX3" fmla="*/ 49875 w 51306"/>
                  <a:gd name="connsiteY3" fmla="*/ 4019 h 38185"/>
                  <a:gd name="connsiteX4" fmla="*/ 50190 w 51306"/>
                  <a:gd name="connsiteY4" fmla="*/ 1073 h 38185"/>
                  <a:gd name="connsiteX5" fmla="*/ 50190 w 51306"/>
                  <a:gd name="connsiteY5" fmla="*/ 1073 h 38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306" h="38185">
                    <a:moveTo>
                      <a:pt x="50190" y="1073"/>
                    </a:moveTo>
                    <a:cubicBezTo>
                      <a:pt x="26937" y="-4399"/>
                      <a:pt x="526" y="11595"/>
                      <a:pt x="0" y="36953"/>
                    </a:cubicBezTo>
                    <a:cubicBezTo>
                      <a:pt x="0" y="38426"/>
                      <a:pt x="2104" y="38636"/>
                      <a:pt x="2525" y="37268"/>
                    </a:cubicBezTo>
                    <a:cubicBezTo>
                      <a:pt x="9470" y="15277"/>
                      <a:pt x="25884" y="1388"/>
                      <a:pt x="49875" y="4019"/>
                    </a:cubicBezTo>
                    <a:cubicBezTo>
                      <a:pt x="51558" y="4229"/>
                      <a:pt x="51874" y="1493"/>
                      <a:pt x="50190" y="1073"/>
                    </a:cubicBezTo>
                    <a:lnTo>
                      <a:pt x="50190" y="1073"/>
                    </a:lnTo>
                    <a:close/>
                  </a:path>
                </a:pathLst>
              </a:custGeom>
              <a:solidFill>
                <a:srgbClr val="33002C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任意多边形 20">
                <a:extLst>
                  <a:ext uri="{FF2B5EF4-FFF2-40B4-BE49-F238E27FC236}">
                    <a16:creationId xmlns:a16="http://schemas.microsoft.com/office/drawing/2014/main" id="{8743DCBA-52C2-F447-8083-A0FA5C523061}"/>
                  </a:ext>
                </a:extLst>
              </p:cNvPr>
              <p:cNvSpPr/>
              <p:nvPr/>
            </p:nvSpPr>
            <p:spPr>
              <a:xfrm>
                <a:off x="9202813" y="4576145"/>
                <a:ext cx="72751" cy="89624"/>
              </a:xfrm>
              <a:custGeom>
                <a:avLst/>
                <a:gdLst>
                  <a:gd name="connsiteX0" fmla="*/ 0 w 59104"/>
                  <a:gd name="connsiteY0" fmla="*/ 0 h 72812"/>
                  <a:gd name="connsiteX1" fmla="*/ 59029 w 59104"/>
                  <a:gd name="connsiteY1" fmla="*/ 53242 h 72812"/>
                  <a:gd name="connsiteX2" fmla="*/ 32618 w 59104"/>
                  <a:gd name="connsiteY2" fmla="*/ 72813 h 72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104" h="72812">
                    <a:moveTo>
                      <a:pt x="0" y="0"/>
                    </a:moveTo>
                    <a:cubicBezTo>
                      <a:pt x="0" y="0"/>
                      <a:pt x="61554" y="43561"/>
                      <a:pt x="59029" y="53242"/>
                    </a:cubicBezTo>
                    <a:cubicBezTo>
                      <a:pt x="54925" y="69235"/>
                      <a:pt x="32618" y="72813"/>
                      <a:pt x="32618" y="72813"/>
                    </a:cubicBezTo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任意多边形 21">
                <a:extLst>
                  <a:ext uri="{FF2B5EF4-FFF2-40B4-BE49-F238E27FC236}">
                    <a16:creationId xmlns:a16="http://schemas.microsoft.com/office/drawing/2014/main" id="{0CD23923-C74B-724C-9C88-0EFA50513B89}"/>
                  </a:ext>
                </a:extLst>
              </p:cNvPr>
              <p:cNvSpPr/>
              <p:nvPr/>
            </p:nvSpPr>
            <p:spPr>
              <a:xfrm>
                <a:off x="9180924" y="4678463"/>
                <a:ext cx="69555" cy="69458"/>
              </a:xfrm>
              <a:custGeom>
                <a:avLst/>
                <a:gdLst>
                  <a:gd name="connsiteX0" fmla="*/ 0 w 56507"/>
                  <a:gd name="connsiteY0" fmla="*/ 28094 h 56429"/>
                  <a:gd name="connsiteX1" fmla="*/ 50927 w 56507"/>
                  <a:gd name="connsiteY1" fmla="*/ 0 h 56429"/>
                  <a:gd name="connsiteX2" fmla="*/ 48402 w 56507"/>
                  <a:gd name="connsiteY2" fmla="*/ 51769 h 56429"/>
                  <a:gd name="connsiteX3" fmla="*/ 0 w 56507"/>
                  <a:gd name="connsiteY3" fmla="*/ 28094 h 56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507" h="56429">
                    <a:moveTo>
                      <a:pt x="0" y="28094"/>
                    </a:moveTo>
                    <a:lnTo>
                      <a:pt x="50927" y="0"/>
                    </a:lnTo>
                    <a:cubicBezTo>
                      <a:pt x="50927" y="0"/>
                      <a:pt x="65026" y="42299"/>
                      <a:pt x="48402" y="51769"/>
                    </a:cubicBezTo>
                    <a:cubicBezTo>
                      <a:pt x="16204" y="70182"/>
                      <a:pt x="0" y="28094"/>
                      <a:pt x="0" y="280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任意多边形 22">
                <a:extLst>
                  <a:ext uri="{FF2B5EF4-FFF2-40B4-BE49-F238E27FC236}">
                    <a16:creationId xmlns:a16="http://schemas.microsoft.com/office/drawing/2014/main" id="{840C707D-986C-914D-84A6-9266F024B426}"/>
                  </a:ext>
                </a:extLst>
              </p:cNvPr>
              <p:cNvSpPr/>
              <p:nvPr/>
            </p:nvSpPr>
            <p:spPr>
              <a:xfrm>
                <a:off x="8872547" y="4873512"/>
                <a:ext cx="343087" cy="131525"/>
              </a:xfrm>
              <a:custGeom>
                <a:avLst/>
                <a:gdLst>
                  <a:gd name="connsiteX0" fmla="*/ 0 w 278730"/>
                  <a:gd name="connsiteY0" fmla="*/ 101643 h 106853"/>
                  <a:gd name="connsiteX1" fmla="*/ 32724 w 278730"/>
                  <a:gd name="connsiteY1" fmla="*/ 0 h 106853"/>
                  <a:gd name="connsiteX2" fmla="*/ 278730 w 278730"/>
                  <a:gd name="connsiteY2" fmla="*/ 22202 h 106853"/>
                  <a:gd name="connsiteX3" fmla="*/ 278730 w 278730"/>
                  <a:gd name="connsiteY3" fmla="*/ 77653 h 106853"/>
                  <a:gd name="connsiteX4" fmla="*/ 0 w 278730"/>
                  <a:gd name="connsiteY4" fmla="*/ 101643 h 106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8730" h="106853">
                    <a:moveTo>
                      <a:pt x="0" y="101643"/>
                    </a:moveTo>
                    <a:lnTo>
                      <a:pt x="32724" y="0"/>
                    </a:lnTo>
                    <a:lnTo>
                      <a:pt x="278730" y="22202"/>
                    </a:lnTo>
                    <a:lnTo>
                      <a:pt x="278730" y="77653"/>
                    </a:lnTo>
                    <a:cubicBezTo>
                      <a:pt x="278835" y="77653"/>
                      <a:pt x="135735" y="121635"/>
                      <a:pt x="0" y="10164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D4A0"/>
                  </a:gs>
                  <a:gs pos="100000">
                    <a:srgbClr val="FC8A42"/>
                  </a:gs>
                </a:gsLst>
                <a:lin ang="5400000" scaled="0"/>
              </a:gra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任意多边形 23">
                <a:extLst>
                  <a:ext uri="{FF2B5EF4-FFF2-40B4-BE49-F238E27FC236}">
                    <a16:creationId xmlns:a16="http://schemas.microsoft.com/office/drawing/2014/main" id="{639A1FD2-58CE-BE49-9690-F12226A8AFC6}"/>
                  </a:ext>
                </a:extLst>
              </p:cNvPr>
              <p:cNvSpPr/>
              <p:nvPr/>
            </p:nvSpPr>
            <p:spPr>
              <a:xfrm>
                <a:off x="8680864" y="4969095"/>
                <a:ext cx="1029648" cy="1521937"/>
              </a:xfrm>
              <a:custGeom>
                <a:avLst/>
                <a:gdLst>
                  <a:gd name="connsiteX0" fmla="*/ 434562 w 836505"/>
                  <a:gd name="connsiteY0" fmla="*/ 0 h 1236450"/>
                  <a:gd name="connsiteX1" fmla="*/ 836506 w 836505"/>
                  <a:gd name="connsiteY1" fmla="*/ 806097 h 1236450"/>
                  <a:gd name="connsiteX2" fmla="*/ 88491 w 836505"/>
                  <a:gd name="connsiteY2" fmla="*/ 1236450 h 1236450"/>
                  <a:gd name="connsiteX3" fmla="*/ 0 w 836505"/>
                  <a:gd name="connsiteY3" fmla="*/ 478439 h 1236450"/>
                  <a:gd name="connsiteX4" fmla="*/ 155727 w 836505"/>
                  <a:gd name="connsiteY4" fmla="*/ 23990 h 1236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505" h="1236450">
                    <a:moveTo>
                      <a:pt x="434562" y="0"/>
                    </a:moveTo>
                    <a:cubicBezTo>
                      <a:pt x="633219" y="144784"/>
                      <a:pt x="836506" y="806097"/>
                      <a:pt x="836506" y="806097"/>
                    </a:cubicBezTo>
                    <a:cubicBezTo>
                      <a:pt x="652685" y="1009173"/>
                      <a:pt x="88491" y="1236450"/>
                      <a:pt x="88491" y="1236450"/>
                    </a:cubicBezTo>
                    <a:cubicBezTo>
                      <a:pt x="88491" y="1236450"/>
                      <a:pt x="0" y="753592"/>
                      <a:pt x="0" y="478439"/>
                    </a:cubicBezTo>
                    <a:cubicBezTo>
                      <a:pt x="0" y="203287"/>
                      <a:pt x="155727" y="23990"/>
                      <a:pt x="155727" y="23990"/>
                    </a:cubicBezTo>
                  </a:path>
                </a:pathLst>
              </a:custGeom>
              <a:gradFill>
                <a:gsLst>
                  <a:gs pos="0">
                    <a:srgbClr val="FFD4A0"/>
                  </a:gs>
                  <a:gs pos="100000">
                    <a:srgbClr val="FC8A42"/>
                  </a:gs>
                </a:gsLst>
                <a:lin ang="5400000" scaled="0"/>
              </a:gra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" name="任意多边形 24">
                <a:extLst>
                  <a:ext uri="{FF2B5EF4-FFF2-40B4-BE49-F238E27FC236}">
                    <a16:creationId xmlns:a16="http://schemas.microsoft.com/office/drawing/2014/main" id="{FEFFB10F-82A8-6447-B6BA-632DC4990202}"/>
                  </a:ext>
                </a:extLst>
              </p:cNvPr>
              <p:cNvSpPr/>
              <p:nvPr/>
            </p:nvSpPr>
            <p:spPr>
              <a:xfrm>
                <a:off x="9329867" y="5093817"/>
                <a:ext cx="270428" cy="552772"/>
              </a:xfrm>
              <a:custGeom>
                <a:avLst/>
                <a:gdLst>
                  <a:gd name="connsiteX0" fmla="*/ 219701 w 219701"/>
                  <a:gd name="connsiteY0" fmla="*/ 449083 h 449082"/>
                  <a:gd name="connsiteX1" fmla="*/ 0 w 219701"/>
                  <a:gd name="connsiteY1" fmla="*/ 0 h 449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9701" h="449082">
                    <a:moveTo>
                      <a:pt x="219701" y="449083"/>
                    </a:moveTo>
                    <a:cubicBezTo>
                      <a:pt x="219701" y="449083"/>
                      <a:pt x="90700" y="114059"/>
                      <a:pt x="0" y="0"/>
                    </a:cubicBezTo>
                  </a:path>
                </a:pathLst>
              </a:custGeom>
              <a:noFill/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任意多边形 25">
                <a:extLst>
                  <a:ext uri="{FF2B5EF4-FFF2-40B4-BE49-F238E27FC236}">
                    <a16:creationId xmlns:a16="http://schemas.microsoft.com/office/drawing/2014/main" id="{0E7F645F-B9C2-2345-8EA7-4AD586F7D8BE}"/>
                  </a:ext>
                </a:extLst>
              </p:cNvPr>
              <p:cNvSpPr/>
              <p:nvPr/>
            </p:nvSpPr>
            <p:spPr>
              <a:xfrm>
                <a:off x="8789787" y="5961183"/>
                <a:ext cx="920725" cy="529718"/>
              </a:xfrm>
              <a:custGeom>
                <a:avLst/>
                <a:gdLst>
                  <a:gd name="connsiteX0" fmla="*/ 0 w 748014"/>
                  <a:gd name="connsiteY0" fmla="*/ 430354 h 430353"/>
                  <a:gd name="connsiteX1" fmla="*/ 748015 w 748014"/>
                  <a:gd name="connsiteY1" fmla="*/ 0 h 430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48014" h="430353">
                    <a:moveTo>
                      <a:pt x="0" y="430354"/>
                    </a:moveTo>
                    <a:cubicBezTo>
                      <a:pt x="0" y="430354"/>
                      <a:pt x="513793" y="234327"/>
                      <a:pt x="748015" y="0"/>
                    </a:cubicBezTo>
                  </a:path>
                </a:pathLst>
              </a:custGeom>
              <a:noFill/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任意多边形 26">
                <a:extLst>
                  <a:ext uri="{FF2B5EF4-FFF2-40B4-BE49-F238E27FC236}">
                    <a16:creationId xmlns:a16="http://schemas.microsoft.com/office/drawing/2014/main" id="{86791B8E-9FAB-CB4E-9F72-D841726BD4B4}"/>
                  </a:ext>
                </a:extLst>
              </p:cNvPr>
              <p:cNvSpPr/>
              <p:nvPr/>
            </p:nvSpPr>
            <p:spPr>
              <a:xfrm>
                <a:off x="8822943" y="6407624"/>
                <a:ext cx="11268" cy="63850"/>
              </a:xfrm>
              <a:custGeom>
                <a:avLst/>
                <a:gdLst>
                  <a:gd name="connsiteX0" fmla="*/ 9154 w 9154"/>
                  <a:gd name="connsiteY0" fmla="*/ 51874 h 51873"/>
                  <a:gd name="connsiteX1" fmla="*/ 0 w 9154"/>
                  <a:gd name="connsiteY1" fmla="*/ 0 h 5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54" h="51873">
                    <a:moveTo>
                      <a:pt x="9154" y="51874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任意多边形 27">
                <a:extLst>
                  <a:ext uri="{FF2B5EF4-FFF2-40B4-BE49-F238E27FC236}">
                    <a16:creationId xmlns:a16="http://schemas.microsoft.com/office/drawing/2014/main" id="{1E5A0B02-7F28-E740-8A89-74496BDFDD4E}"/>
                  </a:ext>
                </a:extLst>
              </p:cNvPr>
              <p:cNvSpPr/>
              <p:nvPr/>
            </p:nvSpPr>
            <p:spPr>
              <a:xfrm>
                <a:off x="8890421" y="6380296"/>
                <a:ext cx="11268" cy="63721"/>
              </a:xfrm>
              <a:custGeom>
                <a:avLst/>
                <a:gdLst>
                  <a:gd name="connsiteX0" fmla="*/ 9154 w 9154"/>
                  <a:gd name="connsiteY0" fmla="*/ 51769 h 51768"/>
                  <a:gd name="connsiteX1" fmla="*/ 0 w 9154"/>
                  <a:gd name="connsiteY1" fmla="*/ 0 h 5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54" h="51768">
                    <a:moveTo>
                      <a:pt x="9154" y="51769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任意多边形 28">
                <a:extLst>
                  <a:ext uri="{FF2B5EF4-FFF2-40B4-BE49-F238E27FC236}">
                    <a16:creationId xmlns:a16="http://schemas.microsoft.com/office/drawing/2014/main" id="{493D1ED5-F355-7148-81A9-745CF900E0CB}"/>
                  </a:ext>
                </a:extLst>
              </p:cNvPr>
              <p:cNvSpPr/>
              <p:nvPr/>
            </p:nvSpPr>
            <p:spPr>
              <a:xfrm>
                <a:off x="8786403" y="5381083"/>
                <a:ext cx="89641" cy="1071741"/>
              </a:xfrm>
              <a:custGeom>
                <a:avLst/>
                <a:gdLst>
                  <a:gd name="connsiteX0" fmla="*/ 72826 w 72826"/>
                  <a:gd name="connsiteY0" fmla="*/ 870702 h 870702"/>
                  <a:gd name="connsiteX1" fmla="*/ 18006 w 72826"/>
                  <a:gd name="connsiteY1" fmla="*/ 0 h 87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826" h="870702">
                    <a:moveTo>
                      <a:pt x="72826" y="870702"/>
                    </a:moveTo>
                    <a:cubicBezTo>
                      <a:pt x="72826" y="870702"/>
                      <a:pt x="-43653" y="225067"/>
                      <a:pt x="18006" y="0"/>
                    </a:cubicBezTo>
                  </a:path>
                </a:pathLst>
              </a:custGeom>
              <a:noFill/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任意多边形 29">
                <a:extLst>
                  <a:ext uri="{FF2B5EF4-FFF2-40B4-BE49-F238E27FC236}">
                    <a16:creationId xmlns:a16="http://schemas.microsoft.com/office/drawing/2014/main" id="{BCFE5C7D-1953-AB4A-B5E5-D6B199A9AC5E}"/>
                  </a:ext>
                </a:extLst>
              </p:cNvPr>
              <p:cNvSpPr/>
              <p:nvPr/>
            </p:nvSpPr>
            <p:spPr>
              <a:xfrm>
                <a:off x="8951552" y="6354781"/>
                <a:ext cx="17614" cy="56856"/>
              </a:xfrm>
              <a:custGeom>
                <a:avLst/>
                <a:gdLst>
                  <a:gd name="connsiteX0" fmla="*/ 14310 w 14310"/>
                  <a:gd name="connsiteY0" fmla="*/ 46192 h 46191"/>
                  <a:gd name="connsiteX1" fmla="*/ 0 w 14310"/>
                  <a:gd name="connsiteY1" fmla="*/ 0 h 46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310" h="46191">
                    <a:moveTo>
                      <a:pt x="14310" y="46192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任意多边形 30">
                <a:extLst>
                  <a:ext uri="{FF2B5EF4-FFF2-40B4-BE49-F238E27FC236}">
                    <a16:creationId xmlns:a16="http://schemas.microsoft.com/office/drawing/2014/main" id="{6A147A07-D82D-CB45-88CC-FF520F144B65}"/>
                  </a:ext>
                </a:extLst>
              </p:cNvPr>
              <p:cNvSpPr/>
              <p:nvPr/>
            </p:nvSpPr>
            <p:spPr>
              <a:xfrm>
                <a:off x="9019288" y="6323828"/>
                <a:ext cx="17225" cy="57893"/>
              </a:xfrm>
              <a:custGeom>
                <a:avLst/>
                <a:gdLst>
                  <a:gd name="connsiteX0" fmla="*/ 0 w 13994"/>
                  <a:gd name="connsiteY0" fmla="*/ 0 h 47033"/>
                  <a:gd name="connsiteX1" fmla="*/ 13994 w 13994"/>
                  <a:gd name="connsiteY1" fmla="*/ 47034 h 47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994" h="47033">
                    <a:moveTo>
                      <a:pt x="0" y="0"/>
                    </a:moveTo>
                    <a:lnTo>
                      <a:pt x="13994" y="47034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任意多边形 31">
                <a:extLst>
                  <a:ext uri="{FF2B5EF4-FFF2-40B4-BE49-F238E27FC236}">
                    <a16:creationId xmlns:a16="http://schemas.microsoft.com/office/drawing/2014/main" id="{6A7998E0-CC25-454F-9F46-0CA40F78A57D}"/>
                  </a:ext>
                </a:extLst>
              </p:cNvPr>
              <p:cNvSpPr/>
              <p:nvPr/>
            </p:nvSpPr>
            <p:spPr>
              <a:xfrm>
                <a:off x="9084694" y="6295981"/>
                <a:ext cx="19297" cy="55821"/>
              </a:xfrm>
              <a:custGeom>
                <a:avLst/>
                <a:gdLst>
                  <a:gd name="connsiteX0" fmla="*/ 15678 w 15677"/>
                  <a:gd name="connsiteY0" fmla="*/ 45350 h 45350"/>
                  <a:gd name="connsiteX1" fmla="*/ 0 w 15677"/>
                  <a:gd name="connsiteY1" fmla="*/ 0 h 4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77" h="45350">
                    <a:moveTo>
                      <a:pt x="15678" y="45350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任意多边形 32">
                <a:extLst>
                  <a:ext uri="{FF2B5EF4-FFF2-40B4-BE49-F238E27FC236}">
                    <a16:creationId xmlns:a16="http://schemas.microsoft.com/office/drawing/2014/main" id="{839634BC-73A1-4B4F-B5F6-0778C97F6C0E}"/>
                  </a:ext>
                </a:extLst>
              </p:cNvPr>
              <p:cNvSpPr/>
              <p:nvPr/>
            </p:nvSpPr>
            <p:spPr>
              <a:xfrm>
                <a:off x="9151395" y="6260105"/>
                <a:ext cx="18262" cy="56727"/>
              </a:xfrm>
              <a:custGeom>
                <a:avLst/>
                <a:gdLst>
                  <a:gd name="connsiteX0" fmla="*/ 14836 w 14836"/>
                  <a:gd name="connsiteY0" fmla="*/ 46087 h 46086"/>
                  <a:gd name="connsiteX1" fmla="*/ 0 w 14836"/>
                  <a:gd name="connsiteY1" fmla="*/ 0 h 46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836" h="46086">
                    <a:moveTo>
                      <a:pt x="14836" y="46087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任意多边形 33">
                <a:extLst>
                  <a:ext uri="{FF2B5EF4-FFF2-40B4-BE49-F238E27FC236}">
                    <a16:creationId xmlns:a16="http://schemas.microsoft.com/office/drawing/2014/main" id="{FE906ED4-EE2E-D648-A274-4B43B7DEF3DF}"/>
                  </a:ext>
                </a:extLst>
              </p:cNvPr>
              <p:cNvSpPr/>
              <p:nvPr/>
            </p:nvSpPr>
            <p:spPr>
              <a:xfrm>
                <a:off x="9213562" y="6225136"/>
                <a:ext cx="23441" cy="57893"/>
              </a:xfrm>
              <a:custGeom>
                <a:avLst/>
                <a:gdLst>
                  <a:gd name="connsiteX0" fmla="*/ 19045 w 19044"/>
                  <a:gd name="connsiteY0" fmla="*/ 47034 h 47033"/>
                  <a:gd name="connsiteX1" fmla="*/ 0 w 19044"/>
                  <a:gd name="connsiteY1" fmla="*/ 0 h 47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044" h="47033">
                    <a:moveTo>
                      <a:pt x="19045" y="47034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任意多边形 34">
                <a:extLst>
                  <a:ext uri="{FF2B5EF4-FFF2-40B4-BE49-F238E27FC236}">
                    <a16:creationId xmlns:a16="http://schemas.microsoft.com/office/drawing/2014/main" id="{BBA1B3DE-D783-8E4C-BF32-5F9935542AEB}"/>
                  </a:ext>
                </a:extLst>
              </p:cNvPr>
              <p:cNvSpPr/>
              <p:nvPr/>
            </p:nvSpPr>
            <p:spPr>
              <a:xfrm>
                <a:off x="9284406" y="6191204"/>
                <a:ext cx="18131" cy="56987"/>
              </a:xfrm>
              <a:custGeom>
                <a:avLst/>
                <a:gdLst>
                  <a:gd name="connsiteX0" fmla="*/ 14731 w 14730"/>
                  <a:gd name="connsiteY0" fmla="*/ 46297 h 46297"/>
                  <a:gd name="connsiteX1" fmla="*/ 0 w 14730"/>
                  <a:gd name="connsiteY1" fmla="*/ 0 h 4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730" h="46297">
                    <a:moveTo>
                      <a:pt x="14731" y="46297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任意多边形 35">
                <a:extLst>
                  <a:ext uri="{FF2B5EF4-FFF2-40B4-BE49-F238E27FC236}">
                    <a16:creationId xmlns:a16="http://schemas.microsoft.com/office/drawing/2014/main" id="{4B90B7CE-2988-9A49-BBCB-E7EE360A59A7}"/>
                  </a:ext>
                </a:extLst>
              </p:cNvPr>
              <p:cNvSpPr/>
              <p:nvPr/>
            </p:nvSpPr>
            <p:spPr>
              <a:xfrm>
                <a:off x="9350589" y="6155587"/>
                <a:ext cx="17484" cy="57505"/>
              </a:xfrm>
              <a:custGeom>
                <a:avLst/>
                <a:gdLst>
                  <a:gd name="connsiteX0" fmla="*/ 14205 w 14204"/>
                  <a:gd name="connsiteY0" fmla="*/ 46718 h 46718"/>
                  <a:gd name="connsiteX1" fmla="*/ 0 w 14204"/>
                  <a:gd name="connsiteY1" fmla="*/ 0 h 46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04" h="46718">
                    <a:moveTo>
                      <a:pt x="14205" y="46718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任意多边形 36">
                <a:extLst>
                  <a:ext uri="{FF2B5EF4-FFF2-40B4-BE49-F238E27FC236}">
                    <a16:creationId xmlns:a16="http://schemas.microsoft.com/office/drawing/2014/main" id="{F149EC8A-6544-3448-A6BF-97838C8D1462}"/>
                  </a:ext>
                </a:extLst>
              </p:cNvPr>
              <p:cNvSpPr/>
              <p:nvPr/>
            </p:nvSpPr>
            <p:spPr>
              <a:xfrm>
                <a:off x="9412498" y="6114530"/>
                <a:ext cx="21240" cy="53748"/>
              </a:xfrm>
              <a:custGeom>
                <a:avLst/>
                <a:gdLst>
                  <a:gd name="connsiteX0" fmla="*/ 17256 w 17256"/>
                  <a:gd name="connsiteY0" fmla="*/ 43667 h 43666"/>
                  <a:gd name="connsiteX1" fmla="*/ 0 w 17256"/>
                  <a:gd name="connsiteY1" fmla="*/ 0 h 43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256" h="43666">
                    <a:moveTo>
                      <a:pt x="17256" y="43667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任意多边形 37">
                <a:extLst>
                  <a:ext uri="{FF2B5EF4-FFF2-40B4-BE49-F238E27FC236}">
                    <a16:creationId xmlns:a16="http://schemas.microsoft.com/office/drawing/2014/main" id="{F081D898-37E0-6B43-B442-67677C734E69}"/>
                  </a:ext>
                </a:extLst>
              </p:cNvPr>
              <p:cNvSpPr/>
              <p:nvPr/>
            </p:nvSpPr>
            <p:spPr>
              <a:xfrm>
                <a:off x="9475184" y="6072308"/>
                <a:ext cx="24737" cy="55303"/>
              </a:xfrm>
              <a:custGeom>
                <a:avLst/>
                <a:gdLst>
                  <a:gd name="connsiteX0" fmla="*/ 20097 w 20097"/>
                  <a:gd name="connsiteY0" fmla="*/ 44929 h 44929"/>
                  <a:gd name="connsiteX1" fmla="*/ 0 w 20097"/>
                  <a:gd name="connsiteY1" fmla="*/ 0 h 44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97" h="44929">
                    <a:moveTo>
                      <a:pt x="20097" y="44929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" name="任意多边形 38">
                <a:extLst>
                  <a:ext uri="{FF2B5EF4-FFF2-40B4-BE49-F238E27FC236}">
                    <a16:creationId xmlns:a16="http://schemas.microsoft.com/office/drawing/2014/main" id="{0E18618D-864E-5342-8FD5-44F713F09A64}"/>
                  </a:ext>
                </a:extLst>
              </p:cNvPr>
              <p:cNvSpPr/>
              <p:nvPr/>
            </p:nvSpPr>
            <p:spPr>
              <a:xfrm>
                <a:off x="9542402" y="6024129"/>
                <a:ext cx="22275" cy="58282"/>
              </a:xfrm>
              <a:custGeom>
                <a:avLst/>
                <a:gdLst>
                  <a:gd name="connsiteX0" fmla="*/ 18098 w 18097"/>
                  <a:gd name="connsiteY0" fmla="*/ 47349 h 47349"/>
                  <a:gd name="connsiteX1" fmla="*/ 0 w 18097"/>
                  <a:gd name="connsiteY1" fmla="*/ 0 h 47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97" h="47349">
                    <a:moveTo>
                      <a:pt x="18098" y="47349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" name="任意多边形 39">
                <a:extLst>
                  <a:ext uri="{FF2B5EF4-FFF2-40B4-BE49-F238E27FC236}">
                    <a16:creationId xmlns:a16="http://schemas.microsoft.com/office/drawing/2014/main" id="{A84C44AD-F3BE-E94C-82FC-DCE246DE5939}"/>
                  </a:ext>
                </a:extLst>
              </p:cNvPr>
              <p:cNvSpPr/>
              <p:nvPr/>
            </p:nvSpPr>
            <p:spPr>
              <a:xfrm>
                <a:off x="9604440" y="5977762"/>
                <a:ext cx="30953" cy="48827"/>
              </a:xfrm>
              <a:custGeom>
                <a:avLst/>
                <a:gdLst>
                  <a:gd name="connsiteX0" fmla="*/ 25148 w 25147"/>
                  <a:gd name="connsiteY0" fmla="*/ 39668 h 39668"/>
                  <a:gd name="connsiteX1" fmla="*/ 0 w 25147"/>
                  <a:gd name="connsiteY1" fmla="*/ 0 h 39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147" h="39668">
                    <a:moveTo>
                      <a:pt x="25148" y="39668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" name="任意多边形 40">
                <a:extLst>
                  <a:ext uri="{FF2B5EF4-FFF2-40B4-BE49-F238E27FC236}">
                    <a16:creationId xmlns:a16="http://schemas.microsoft.com/office/drawing/2014/main" id="{3FA8A401-9E3D-5448-AA57-06A51EA81597}"/>
                  </a:ext>
                </a:extLst>
              </p:cNvPr>
              <p:cNvSpPr/>
              <p:nvPr/>
            </p:nvSpPr>
            <p:spPr>
              <a:xfrm>
                <a:off x="9672695" y="5926602"/>
                <a:ext cx="17743" cy="51158"/>
              </a:xfrm>
              <a:custGeom>
                <a:avLst/>
                <a:gdLst>
                  <a:gd name="connsiteX0" fmla="*/ 14415 w 14415"/>
                  <a:gd name="connsiteY0" fmla="*/ 41562 h 41562"/>
                  <a:gd name="connsiteX1" fmla="*/ 0 w 14415"/>
                  <a:gd name="connsiteY1" fmla="*/ 0 h 41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415" h="41562">
                    <a:moveTo>
                      <a:pt x="14415" y="41562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" name="任意多边形 41">
                <a:extLst>
                  <a:ext uri="{FF2B5EF4-FFF2-40B4-BE49-F238E27FC236}">
                    <a16:creationId xmlns:a16="http://schemas.microsoft.com/office/drawing/2014/main" id="{8D0EC8B3-7FB0-E348-B58F-BAED38277F4D}"/>
                  </a:ext>
                </a:extLst>
              </p:cNvPr>
              <p:cNvSpPr/>
              <p:nvPr/>
            </p:nvSpPr>
            <p:spPr>
              <a:xfrm>
                <a:off x="8912827" y="4873383"/>
                <a:ext cx="302936" cy="27456"/>
              </a:xfrm>
              <a:custGeom>
                <a:avLst/>
                <a:gdLst>
                  <a:gd name="connsiteX0" fmla="*/ 0 w 246111"/>
                  <a:gd name="connsiteY0" fmla="*/ 0 h 22306"/>
                  <a:gd name="connsiteX1" fmla="*/ 246112 w 246111"/>
                  <a:gd name="connsiteY1" fmla="*/ 22307 h 22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6111" h="22306">
                    <a:moveTo>
                      <a:pt x="0" y="0"/>
                    </a:moveTo>
                    <a:lnTo>
                      <a:pt x="246112" y="22307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5" name="任意多边形 42">
                <a:extLst>
                  <a:ext uri="{FF2B5EF4-FFF2-40B4-BE49-F238E27FC236}">
                    <a16:creationId xmlns:a16="http://schemas.microsoft.com/office/drawing/2014/main" id="{53E4FA95-4B80-BA4A-9AF4-3EB54A52983E}"/>
                  </a:ext>
                </a:extLst>
              </p:cNvPr>
              <p:cNvSpPr/>
              <p:nvPr/>
            </p:nvSpPr>
            <p:spPr>
              <a:xfrm>
                <a:off x="8923189" y="4953941"/>
                <a:ext cx="292575" cy="20110"/>
              </a:xfrm>
              <a:custGeom>
                <a:avLst/>
                <a:gdLst>
                  <a:gd name="connsiteX0" fmla="*/ 0 w 237693"/>
                  <a:gd name="connsiteY0" fmla="*/ 0 h 16338"/>
                  <a:gd name="connsiteX1" fmla="*/ 237694 w 237693"/>
                  <a:gd name="connsiteY1" fmla="*/ 10101 h 16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693" h="16338">
                    <a:moveTo>
                      <a:pt x="0" y="0"/>
                    </a:moveTo>
                    <a:cubicBezTo>
                      <a:pt x="0" y="0"/>
                      <a:pt x="114691" y="28620"/>
                      <a:pt x="237694" y="10101"/>
                    </a:cubicBezTo>
                  </a:path>
                </a:pathLst>
              </a:custGeom>
              <a:noFill/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任意多边形 43">
                <a:extLst>
                  <a:ext uri="{FF2B5EF4-FFF2-40B4-BE49-F238E27FC236}">
                    <a16:creationId xmlns:a16="http://schemas.microsoft.com/office/drawing/2014/main" id="{27775FF8-4C5C-A843-AE48-C98CFEBA2812}"/>
                  </a:ext>
                </a:extLst>
              </p:cNvPr>
              <p:cNvSpPr/>
              <p:nvPr/>
            </p:nvSpPr>
            <p:spPr>
              <a:xfrm>
                <a:off x="8936010" y="4875714"/>
                <a:ext cx="2461" cy="36523"/>
              </a:xfrm>
              <a:custGeom>
                <a:avLst/>
                <a:gdLst>
                  <a:gd name="connsiteX0" fmla="*/ 1999 w 1999"/>
                  <a:gd name="connsiteY0" fmla="*/ 0 h 29672"/>
                  <a:gd name="connsiteX1" fmla="*/ 0 w 1999"/>
                  <a:gd name="connsiteY1" fmla="*/ 29672 h 29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9" h="29672">
                    <a:moveTo>
                      <a:pt x="1999" y="0"/>
                    </a:moveTo>
                    <a:lnTo>
                      <a:pt x="0" y="29672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任意多边形 44">
                <a:extLst>
                  <a:ext uri="{FF2B5EF4-FFF2-40B4-BE49-F238E27FC236}">
                    <a16:creationId xmlns:a16="http://schemas.microsoft.com/office/drawing/2014/main" id="{98B169A9-13AC-5947-9BB2-949A095808FA}"/>
                  </a:ext>
                </a:extLst>
              </p:cNvPr>
              <p:cNvSpPr/>
              <p:nvPr/>
            </p:nvSpPr>
            <p:spPr>
              <a:xfrm>
                <a:off x="8980046" y="4881412"/>
                <a:ext cx="2461" cy="36523"/>
              </a:xfrm>
              <a:custGeom>
                <a:avLst/>
                <a:gdLst>
                  <a:gd name="connsiteX0" fmla="*/ 1999 w 1999"/>
                  <a:gd name="connsiteY0" fmla="*/ 0 h 29672"/>
                  <a:gd name="connsiteX1" fmla="*/ 0 w 1999"/>
                  <a:gd name="connsiteY1" fmla="*/ 29672 h 29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9" h="29672">
                    <a:moveTo>
                      <a:pt x="1999" y="0"/>
                    </a:moveTo>
                    <a:lnTo>
                      <a:pt x="0" y="29672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" name="任意多边形 45">
                <a:extLst>
                  <a:ext uri="{FF2B5EF4-FFF2-40B4-BE49-F238E27FC236}">
                    <a16:creationId xmlns:a16="http://schemas.microsoft.com/office/drawing/2014/main" id="{4AB9B15F-6439-8D47-A149-283ED5BCF0C9}"/>
                  </a:ext>
                </a:extLst>
              </p:cNvPr>
              <p:cNvSpPr/>
              <p:nvPr/>
            </p:nvSpPr>
            <p:spPr>
              <a:xfrm>
                <a:off x="9024081" y="4887111"/>
                <a:ext cx="2330" cy="36523"/>
              </a:xfrm>
              <a:custGeom>
                <a:avLst/>
                <a:gdLst>
                  <a:gd name="connsiteX0" fmla="*/ 1894 w 1893"/>
                  <a:gd name="connsiteY0" fmla="*/ 0 h 29672"/>
                  <a:gd name="connsiteX1" fmla="*/ 0 w 1893"/>
                  <a:gd name="connsiteY1" fmla="*/ 29672 h 29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93" h="29672">
                    <a:moveTo>
                      <a:pt x="1894" y="0"/>
                    </a:moveTo>
                    <a:lnTo>
                      <a:pt x="0" y="29672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" name="任意多边形 46">
                <a:extLst>
                  <a:ext uri="{FF2B5EF4-FFF2-40B4-BE49-F238E27FC236}">
                    <a16:creationId xmlns:a16="http://schemas.microsoft.com/office/drawing/2014/main" id="{7C7B87E5-860A-9149-A7FD-1562A43150D2}"/>
                  </a:ext>
                </a:extLst>
              </p:cNvPr>
              <p:cNvSpPr/>
              <p:nvPr/>
            </p:nvSpPr>
            <p:spPr>
              <a:xfrm>
                <a:off x="9070448" y="4889572"/>
                <a:ext cx="2461" cy="36394"/>
              </a:xfrm>
              <a:custGeom>
                <a:avLst/>
                <a:gdLst>
                  <a:gd name="connsiteX0" fmla="*/ 1999 w 1999"/>
                  <a:gd name="connsiteY0" fmla="*/ 0 h 29567"/>
                  <a:gd name="connsiteX1" fmla="*/ 0 w 1999"/>
                  <a:gd name="connsiteY1" fmla="*/ 29567 h 29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9" h="29567">
                    <a:moveTo>
                      <a:pt x="1999" y="0"/>
                    </a:moveTo>
                    <a:lnTo>
                      <a:pt x="0" y="29567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0" name="任意多边形 47">
                <a:extLst>
                  <a:ext uri="{FF2B5EF4-FFF2-40B4-BE49-F238E27FC236}">
                    <a16:creationId xmlns:a16="http://schemas.microsoft.com/office/drawing/2014/main" id="{79783021-418A-D54D-A7C8-C0A712019267}"/>
                  </a:ext>
                </a:extLst>
              </p:cNvPr>
              <p:cNvSpPr/>
              <p:nvPr/>
            </p:nvSpPr>
            <p:spPr>
              <a:xfrm>
                <a:off x="9114483" y="4891774"/>
                <a:ext cx="2461" cy="36523"/>
              </a:xfrm>
              <a:custGeom>
                <a:avLst/>
                <a:gdLst>
                  <a:gd name="connsiteX0" fmla="*/ 1999 w 1999"/>
                  <a:gd name="connsiteY0" fmla="*/ 0 h 29672"/>
                  <a:gd name="connsiteX1" fmla="*/ 0 w 1999"/>
                  <a:gd name="connsiteY1" fmla="*/ 29672 h 29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9" h="29672">
                    <a:moveTo>
                      <a:pt x="1999" y="0"/>
                    </a:moveTo>
                    <a:lnTo>
                      <a:pt x="0" y="29672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1" name="任意多边形 48">
                <a:extLst>
                  <a:ext uri="{FF2B5EF4-FFF2-40B4-BE49-F238E27FC236}">
                    <a16:creationId xmlns:a16="http://schemas.microsoft.com/office/drawing/2014/main" id="{B141C57D-5351-F14A-BE45-06662A2B6A88}"/>
                  </a:ext>
                </a:extLst>
              </p:cNvPr>
              <p:cNvSpPr/>
              <p:nvPr/>
            </p:nvSpPr>
            <p:spPr>
              <a:xfrm>
                <a:off x="9156058" y="4896695"/>
                <a:ext cx="2461" cy="36523"/>
              </a:xfrm>
              <a:custGeom>
                <a:avLst/>
                <a:gdLst>
                  <a:gd name="connsiteX0" fmla="*/ 1999 w 1999"/>
                  <a:gd name="connsiteY0" fmla="*/ 0 h 29672"/>
                  <a:gd name="connsiteX1" fmla="*/ 0 w 1999"/>
                  <a:gd name="connsiteY1" fmla="*/ 29672 h 29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9" h="29672">
                    <a:moveTo>
                      <a:pt x="1999" y="0"/>
                    </a:moveTo>
                    <a:lnTo>
                      <a:pt x="0" y="29672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2" name="任意多边形 49">
                <a:extLst>
                  <a:ext uri="{FF2B5EF4-FFF2-40B4-BE49-F238E27FC236}">
                    <a16:creationId xmlns:a16="http://schemas.microsoft.com/office/drawing/2014/main" id="{0616D959-0102-7F4D-B2E4-0C41BE5D04F5}"/>
                  </a:ext>
                </a:extLst>
              </p:cNvPr>
              <p:cNvSpPr/>
              <p:nvPr/>
            </p:nvSpPr>
            <p:spPr>
              <a:xfrm>
                <a:off x="9200480" y="4899674"/>
                <a:ext cx="2461" cy="36523"/>
              </a:xfrm>
              <a:custGeom>
                <a:avLst/>
                <a:gdLst>
                  <a:gd name="connsiteX0" fmla="*/ 1999 w 1999"/>
                  <a:gd name="connsiteY0" fmla="*/ 0 h 29672"/>
                  <a:gd name="connsiteX1" fmla="*/ 0 w 1999"/>
                  <a:gd name="connsiteY1" fmla="*/ 29672 h 29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9" h="29672">
                    <a:moveTo>
                      <a:pt x="1999" y="0"/>
                    </a:moveTo>
                    <a:lnTo>
                      <a:pt x="0" y="29672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86AEC229-ABFB-2849-9B6B-5CE703DD3E25}"/>
                  </a:ext>
                </a:extLst>
              </p:cNvPr>
              <p:cNvGrpSpPr/>
              <p:nvPr/>
            </p:nvGrpSpPr>
            <p:grpSpPr>
              <a:xfrm>
                <a:off x="10331931" y="6174239"/>
                <a:ext cx="641750" cy="643304"/>
                <a:chOff x="14198456" y="5195558"/>
                <a:chExt cx="521369" cy="522632"/>
              </a:xfrm>
            </p:grpSpPr>
            <p:sp>
              <p:nvSpPr>
                <p:cNvPr id="88" name="任意多边形 85">
                  <a:extLst>
                    <a:ext uri="{FF2B5EF4-FFF2-40B4-BE49-F238E27FC236}">
                      <a16:creationId xmlns:a16="http://schemas.microsoft.com/office/drawing/2014/main" id="{A2ACA7DE-AEE2-1448-9FE4-E2B01C75F759}"/>
                    </a:ext>
                  </a:extLst>
                </p:cNvPr>
                <p:cNvSpPr/>
                <p:nvPr/>
              </p:nvSpPr>
              <p:spPr>
                <a:xfrm>
                  <a:off x="14303150" y="5665895"/>
                  <a:ext cx="416674" cy="52294"/>
                </a:xfrm>
                <a:custGeom>
                  <a:avLst/>
                  <a:gdLst>
                    <a:gd name="connsiteX0" fmla="*/ 0 w 416674"/>
                    <a:gd name="connsiteY0" fmla="*/ 43982 h 52294"/>
                    <a:gd name="connsiteX1" fmla="*/ 0 w 416674"/>
                    <a:gd name="connsiteY1" fmla="*/ 20729 h 52294"/>
                    <a:gd name="connsiteX2" fmla="*/ 378164 w 416674"/>
                    <a:gd name="connsiteY2" fmla="*/ 20729 h 52294"/>
                    <a:gd name="connsiteX3" fmla="*/ 414044 w 416674"/>
                    <a:gd name="connsiteY3" fmla="*/ 421 h 52294"/>
                    <a:gd name="connsiteX4" fmla="*/ 416675 w 416674"/>
                    <a:gd name="connsiteY4" fmla="*/ 0 h 52294"/>
                    <a:gd name="connsiteX5" fmla="*/ 416675 w 416674"/>
                    <a:gd name="connsiteY5" fmla="*/ 37353 h 52294"/>
                    <a:gd name="connsiteX6" fmla="*/ 415202 w 416674"/>
                    <a:gd name="connsiteY6" fmla="*/ 41141 h 52294"/>
                    <a:gd name="connsiteX7" fmla="*/ 414254 w 416674"/>
                    <a:gd name="connsiteY7" fmla="*/ 42088 h 52294"/>
                    <a:gd name="connsiteX8" fmla="*/ 390790 w 416674"/>
                    <a:gd name="connsiteY8" fmla="*/ 52295 h 52294"/>
                    <a:gd name="connsiteX9" fmla="*/ 8207 w 416674"/>
                    <a:gd name="connsiteY9" fmla="*/ 52295 h 52294"/>
                    <a:gd name="connsiteX10" fmla="*/ 0 w 416674"/>
                    <a:gd name="connsiteY10" fmla="*/ 43982 h 52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16674" h="52294">
                      <a:moveTo>
                        <a:pt x="0" y="43982"/>
                      </a:moveTo>
                      <a:lnTo>
                        <a:pt x="0" y="20729"/>
                      </a:lnTo>
                      <a:lnTo>
                        <a:pt x="378164" y="20729"/>
                      </a:lnTo>
                      <a:cubicBezTo>
                        <a:pt x="392895" y="20729"/>
                        <a:pt x="406468" y="13047"/>
                        <a:pt x="414044" y="421"/>
                      </a:cubicBezTo>
                      <a:lnTo>
                        <a:pt x="416675" y="0"/>
                      </a:lnTo>
                      <a:lnTo>
                        <a:pt x="416675" y="37353"/>
                      </a:lnTo>
                      <a:cubicBezTo>
                        <a:pt x="416675" y="38721"/>
                        <a:pt x="416148" y="40089"/>
                        <a:pt x="415202" y="41141"/>
                      </a:cubicBezTo>
                      <a:lnTo>
                        <a:pt x="414254" y="42088"/>
                      </a:lnTo>
                      <a:cubicBezTo>
                        <a:pt x="408152" y="48612"/>
                        <a:pt x="399734" y="52295"/>
                        <a:pt x="390790" y="52295"/>
                      </a:cubicBezTo>
                      <a:lnTo>
                        <a:pt x="8207" y="52295"/>
                      </a:lnTo>
                      <a:cubicBezTo>
                        <a:pt x="3683" y="52189"/>
                        <a:pt x="0" y="48507"/>
                        <a:pt x="0" y="43982"/>
                      </a:cubicBezTo>
                      <a:close/>
                    </a:path>
                  </a:pathLst>
                </a:custGeom>
                <a:solidFill>
                  <a:srgbClr val="3E49E1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" name="任意多边形 86">
                  <a:extLst>
                    <a:ext uri="{FF2B5EF4-FFF2-40B4-BE49-F238E27FC236}">
                      <a16:creationId xmlns:a16="http://schemas.microsoft.com/office/drawing/2014/main" id="{455310EB-84A4-F148-A980-10534C6B924F}"/>
                    </a:ext>
                  </a:extLst>
                </p:cNvPr>
                <p:cNvSpPr/>
                <p:nvPr/>
              </p:nvSpPr>
              <p:spPr>
                <a:xfrm>
                  <a:off x="14198456" y="5195558"/>
                  <a:ext cx="509794" cy="482858"/>
                </a:xfrm>
                <a:custGeom>
                  <a:avLst/>
                  <a:gdLst>
                    <a:gd name="connsiteX0" fmla="*/ 0 w 509794"/>
                    <a:gd name="connsiteY0" fmla="*/ 88701 h 482858"/>
                    <a:gd name="connsiteX1" fmla="*/ 115638 w 509794"/>
                    <a:gd name="connsiteY1" fmla="*/ 381636 h 482858"/>
                    <a:gd name="connsiteX2" fmla="*/ 125528 w 509794"/>
                    <a:gd name="connsiteY2" fmla="*/ 482859 h 482858"/>
                    <a:gd name="connsiteX3" fmla="*/ 492223 w 509794"/>
                    <a:gd name="connsiteY3" fmla="*/ 482859 h 482858"/>
                    <a:gd name="connsiteX4" fmla="*/ 509795 w 509794"/>
                    <a:gd name="connsiteY4" fmla="*/ 465287 h 482858"/>
                    <a:gd name="connsiteX5" fmla="*/ 509795 w 509794"/>
                    <a:gd name="connsiteY5" fmla="*/ 465287 h 482858"/>
                    <a:gd name="connsiteX6" fmla="*/ 498536 w 509794"/>
                    <a:gd name="connsiteY6" fmla="*/ 448872 h 482858"/>
                    <a:gd name="connsiteX7" fmla="*/ 299353 w 509794"/>
                    <a:gd name="connsiteY7" fmla="*/ 340074 h 482858"/>
                    <a:gd name="connsiteX8" fmla="*/ 172983 w 509794"/>
                    <a:gd name="connsiteY8" fmla="*/ 0 h 482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09794" h="482858">
                      <a:moveTo>
                        <a:pt x="0" y="88701"/>
                      </a:moveTo>
                      <a:lnTo>
                        <a:pt x="115638" y="381636"/>
                      </a:lnTo>
                      <a:lnTo>
                        <a:pt x="125528" y="482859"/>
                      </a:lnTo>
                      <a:lnTo>
                        <a:pt x="492223" y="482859"/>
                      </a:lnTo>
                      <a:cubicBezTo>
                        <a:pt x="501903" y="482859"/>
                        <a:pt x="509795" y="474967"/>
                        <a:pt x="509795" y="465287"/>
                      </a:cubicBezTo>
                      <a:lnTo>
                        <a:pt x="509795" y="465287"/>
                      </a:lnTo>
                      <a:cubicBezTo>
                        <a:pt x="509795" y="458026"/>
                        <a:pt x="505376" y="451503"/>
                        <a:pt x="498536" y="448872"/>
                      </a:cubicBezTo>
                      <a:lnTo>
                        <a:pt x="299353" y="340074"/>
                      </a:lnTo>
                      <a:lnTo>
                        <a:pt x="172983" y="0"/>
                      </a:lnTo>
                    </a:path>
                  </a:pathLst>
                </a:custGeom>
                <a:solidFill>
                  <a:srgbClr val="FFA18D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" name="任意多边形 87">
                  <a:extLst>
                    <a:ext uri="{FF2B5EF4-FFF2-40B4-BE49-F238E27FC236}">
                      <a16:creationId xmlns:a16="http://schemas.microsoft.com/office/drawing/2014/main" id="{13D64F96-AB6B-6345-B662-7D907E185874}"/>
                    </a:ext>
                  </a:extLst>
                </p:cNvPr>
                <p:cNvSpPr/>
                <p:nvPr/>
              </p:nvSpPr>
              <p:spPr>
                <a:xfrm>
                  <a:off x="14303045" y="5535737"/>
                  <a:ext cx="416674" cy="150886"/>
                </a:xfrm>
                <a:custGeom>
                  <a:avLst/>
                  <a:gdLst>
                    <a:gd name="connsiteX0" fmla="*/ 194764 w 416674"/>
                    <a:gd name="connsiteY0" fmla="*/ 0 h 150886"/>
                    <a:gd name="connsiteX1" fmla="*/ 404258 w 416674"/>
                    <a:gd name="connsiteY1" fmla="*/ 108377 h 150886"/>
                    <a:gd name="connsiteX2" fmla="*/ 416674 w 416674"/>
                    <a:gd name="connsiteY2" fmla="*/ 128896 h 150886"/>
                    <a:gd name="connsiteX3" fmla="*/ 416674 w 416674"/>
                    <a:gd name="connsiteY3" fmla="*/ 128896 h 150886"/>
                    <a:gd name="connsiteX4" fmla="*/ 393421 w 416674"/>
                    <a:gd name="connsiteY4" fmla="*/ 150887 h 150886"/>
                    <a:gd name="connsiteX5" fmla="*/ 0 w 416674"/>
                    <a:gd name="connsiteY5" fmla="*/ 150887 h 150886"/>
                    <a:gd name="connsiteX6" fmla="*/ 11048 w 416674"/>
                    <a:gd name="connsiteY6" fmla="*/ 41457 h 150886"/>
                    <a:gd name="connsiteX7" fmla="*/ 194764 w 416674"/>
                    <a:gd name="connsiteY7" fmla="*/ 0 h 150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6674" h="150886">
                      <a:moveTo>
                        <a:pt x="194764" y="0"/>
                      </a:moveTo>
                      <a:lnTo>
                        <a:pt x="404258" y="108377"/>
                      </a:lnTo>
                      <a:cubicBezTo>
                        <a:pt x="411729" y="111639"/>
                        <a:pt x="416674" y="119846"/>
                        <a:pt x="416674" y="128896"/>
                      </a:cubicBezTo>
                      <a:lnTo>
                        <a:pt x="416674" y="128896"/>
                      </a:lnTo>
                      <a:cubicBezTo>
                        <a:pt x="416674" y="140996"/>
                        <a:pt x="404153" y="150887"/>
                        <a:pt x="393421" y="150887"/>
                      </a:cubicBezTo>
                      <a:lnTo>
                        <a:pt x="0" y="150887"/>
                      </a:lnTo>
                      <a:lnTo>
                        <a:pt x="11048" y="41457"/>
                      </a:lnTo>
                      <a:cubicBezTo>
                        <a:pt x="11153" y="41457"/>
                        <a:pt x="113112" y="45876"/>
                        <a:pt x="194764" y="0"/>
                      </a:cubicBezTo>
                      <a:close/>
                    </a:path>
                  </a:pathLst>
                </a:custGeom>
                <a:solidFill>
                  <a:srgbClr val="010101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" name="任意多边形 88">
                  <a:extLst>
                    <a:ext uri="{FF2B5EF4-FFF2-40B4-BE49-F238E27FC236}">
                      <a16:creationId xmlns:a16="http://schemas.microsoft.com/office/drawing/2014/main" id="{E9A27DC5-4E30-304A-A51F-844A1DB4C4A5}"/>
                    </a:ext>
                  </a:extLst>
                </p:cNvPr>
                <p:cNvSpPr/>
                <p:nvPr/>
              </p:nvSpPr>
              <p:spPr>
                <a:xfrm>
                  <a:off x="14543159" y="5565724"/>
                  <a:ext cx="25779" cy="42824"/>
                </a:xfrm>
                <a:custGeom>
                  <a:avLst/>
                  <a:gdLst>
                    <a:gd name="connsiteX0" fmla="*/ 25779 w 25779"/>
                    <a:gd name="connsiteY0" fmla="*/ 0 h 42824"/>
                    <a:gd name="connsiteX1" fmla="*/ 0 w 25779"/>
                    <a:gd name="connsiteY1" fmla="*/ 42825 h 42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779" h="42824">
                      <a:moveTo>
                        <a:pt x="25779" y="0"/>
                      </a:moveTo>
                      <a:cubicBezTo>
                        <a:pt x="15573" y="13153"/>
                        <a:pt x="6839" y="27568"/>
                        <a:pt x="0" y="42825"/>
                      </a:cubicBezTo>
                    </a:path>
                  </a:pathLst>
                </a:custGeom>
                <a:noFill/>
                <a:ln w="10519" cap="rnd">
                  <a:solidFill>
                    <a:srgbClr val="3E49E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" name="任意多边形 89">
                  <a:extLst>
                    <a:ext uri="{FF2B5EF4-FFF2-40B4-BE49-F238E27FC236}">
                      <a16:creationId xmlns:a16="http://schemas.microsoft.com/office/drawing/2014/main" id="{DB52DC3C-821D-ED4C-83DC-04604CEC41E6}"/>
                    </a:ext>
                  </a:extLst>
                </p:cNvPr>
                <p:cNvSpPr/>
                <p:nvPr/>
              </p:nvSpPr>
              <p:spPr>
                <a:xfrm>
                  <a:off x="14570517" y="5579508"/>
                  <a:ext cx="21254" cy="36406"/>
                </a:xfrm>
                <a:custGeom>
                  <a:avLst/>
                  <a:gdLst>
                    <a:gd name="connsiteX0" fmla="*/ 21255 w 21254"/>
                    <a:gd name="connsiteY0" fmla="*/ 0 h 36406"/>
                    <a:gd name="connsiteX1" fmla="*/ 0 w 21254"/>
                    <a:gd name="connsiteY1" fmla="*/ 36407 h 36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254" h="36406">
                      <a:moveTo>
                        <a:pt x="21255" y="0"/>
                      </a:moveTo>
                      <a:cubicBezTo>
                        <a:pt x="10627" y="14521"/>
                        <a:pt x="6418" y="22938"/>
                        <a:pt x="0" y="36407"/>
                      </a:cubicBezTo>
                    </a:path>
                  </a:pathLst>
                </a:custGeom>
                <a:noFill/>
                <a:ln w="10519" cap="rnd">
                  <a:solidFill>
                    <a:srgbClr val="3E49E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" name="任意多边形 90">
                  <a:extLst>
                    <a:ext uri="{FF2B5EF4-FFF2-40B4-BE49-F238E27FC236}">
                      <a16:creationId xmlns:a16="http://schemas.microsoft.com/office/drawing/2014/main" id="{21E52E9F-B511-824C-A1E6-DBC78CA3B4B0}"/>
                    </a:ext>
                  </a:extLst>
                </p:cNvPr>
                <p:cNvSpPr/>
                <p:nvPr/>
              </p:nvSpPr>
              <p:spPr>
                <a:xfrm>
                  <a:off x="14591771" y="5589610"/>
                  <a:ext cx="19255" cy="33460"/>
                </a:xfrm>
                <a:custGeom>
                  <a:avLst/>
                  <a:gdLst>
                    <a:gd name="connsiteX0" fmla="*/ 19255 w 19255"/>
                    <a:gd name="connsiteY0" fmla="*/ 0 h 33460"/>
                    <a:gd name="connsiteX1" fmla="*/ 0 w 19255"/>
                    <a:gd name="connsiteY1" fmla="*/ 33460 h 33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255" h="33460">
                      <a:moveTo>
                        <a:pt x="19255" y="0"/>
                      </a:moveTo>
                      <a:cubicBezTo>
                        <a:pt x="12100" y="9575"/>
                        <a:pt x="5577" y="22833"/>
                        <a:pt x="0" y="33460"/>
                      </a:cubicBezTo>
                    </a:path>
                  </a:pathLst>
                </a:custGeom>
                <a:noFill/>
                <a:ln w="10519" cap="rnd">
                  <a:solidFill>
                    <a:srgbClr val="3E49E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54" name="任意多边形 51">
                <a:extLst>
                  <a:ext uri="{FF2B5EF4-FFF2-40B4-BE49-F238E27FC236}">
                    <a16:creationId xmlns:a16="http://schemas.microsoft.com/office/drawing/2014/main" id="{B13F5F52-D682-5346-BFAA-1B7557B40F21}"/>
                  </a:ext>
                </a:extLst>
              </p:cNvPr>
              <p:cNvSpPr/>
              <p:nvPr/>
            </p:nvSpPr>
            <p:spPr>
              <a:xfrm>
                <a:off x="8834470" y="5661038"/>
                <a:ext cx="1851166" cy="1158188"/>
              </a:xfrm>
              <a:custGeom>
                <a:avLst/>
                <a:gdLst>
                  <a:gd name="connsiteX0" fmla="*/ 293461 w 1503921"/>
                  <a:gd name="connsiteY0" fmla="*/ 529520 h 940933"/>
                  <a:gd name="connsiteX1" fmla="*/ 988444 w 1503921"/>
                  <a:gd name="connsiteY1" fmla="*/ 3416 h 940933"/>
                  <a:gd name="connsiteX2" fmla="*/ 1503921 w 1503921"/>
                  <a:gd name="connsiteY2" fmla="*/ 675041 h 940933"/>
                  <a:gd name="connsiteX3" fmla="*/ 1176474 w 1503921"/>
                  <a:gd name="connsiteY3" fmla="*/ 786785 h 940933"/>
                  <a:gd name="connsiteX4" fmla="*/ 991496 w 1503921"/>
                  <a:gd name="connsiteY4" fmla="*/ 411989 h 940933"/>
                  <a:gd name="connsiteX5" fmla="*/ 469075 w 1503921"/>
                  <a:gd name="connsiteY5" fmla="*/ 920416 h 940933"/>
                  <a:gd name="connsiteX6" fmla="*/ 293566 w 1503921"/>
                  <a:gd name="connsiteY6" fmla="*/ 940934 h 940933"/>
                  <a:gd name="connsiteX7" fmla="*/ 0 w 1503921"/>
                  <a:gd name="connsiteY7" fmla="*/ 663782 h 940933"/>
                  <a:gd name="connsiteX8" fmla="*/ 293461 w 1503921"/>
                  <a:gd name="connsiteY8" fmla="*/ 529520 h 940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03921" h="940933">
                    <a:moveTo>
                      <a:pt x="293461" y="529520"/>
                    </a:moveTo>
                    <a:cubicBezTo>
                      <a:pt x="293461" y="529520"/>
                      <a:pt x="729812" y="58657"/>
                      <a:pt x="988444" y="3416"/>
                    </a:cubicBezTo>
                    <a:cubicBezTo>
                      <a:pt x="1265807" y="-55823"/>
                      <a:pt x="1503921" y="675041"/>
                      <a:pt x="1503921" y="675041"/>
                    </a:cubicBezTo>
                    <a:lnTo>
                      <a:pt x="1176474" y="786785"/>
                    </a:lnTo>
                    <a:lnTo>
                      <a:pt x="991496" y="411989"/>
                    </a:lnTo>
                    <a:cubicBezTo>
                      <a:pt x="991496" y="411989"/>
                      <a:pt x="769796" y="812143"/>
                      <a:pt x="469075" y="920416"/>
                    </a:cubicBezTo>
                    <a:cubicBezTo>
                      <a:pt x="412571" y="940723"/>
                      <a:pt x="353647" y="940934"/>
                      <a:pt x="293566" y="940934"/>
                    </a:cubicBezTo>
                    <a:cubicBezTo>
                      <a:pt x="87544" y="940934"/>
                      <a:pt x="6839" y="721443"/>
                      <a:pt x="0" y="663782"/>
                    </a:cubicBezTo>
                    <a:cubicBezTo>
                      <a:pt x="128896" y="612750"/>
                      <a:pt x="293461" y="529520"/>
                      <a:pt x="293461" y="529520"/>
                    </a:cubicBezTo>
                    <a:close/>
                  </a:path>
                </a:pathLst>
              </a:custGeom>
              <a:solidFill>
                <a:srgbClr val="3E49E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5" name="任意多边形 52">
                <a:extLst>
                  <a:ext uri="{FF2B5EF4-FFF2-40B4-BE49-F238E27FC236}">
                    <a16:creationId xmlns:a16="http://schemas.microsoft.com/office/drawing/2014/main" id="{EA6826BE-5DD7-2B42-8FF5-EC6BEF9D5506}"/>
                  </a:ext>
                </a:extLst>
              </p:cNvPr>
              <p:cNvSpPr/>
              <p:nvPr/>
            </p:nvSpPr>
            <p:spPr>
              <a:xfrm>
                <a:off x="9008539" y="5916927"/>
                <a:ext cx="1396825" cy="670854"/>
              </a:xfrm>
              <a:custGeom>
                <a:avLst/>
                <a:gdLst>
                  <a:gd name="connsiteX0" fmla="*/ 0 w 1134806"/>
                  <a:gd name="connsiteY0" fmla="*/ 390656 h 545014"/>
                  <a:gd name="connsiteX1" fmla="*/ 160041 w 1134806"/>
                  <a:gd name="connsiteY1" fmla="*/ 435480 h 545014"/>
                  <a:gd name="connsiteX2" fmla="*/ 835874 w 1134806"/>
                  <a:gd name="connsiteY2" fmla="*/ 181 h 545014"/>
                  <a:gd name="connsiteX3" fmla="*/ 1134807 w 1134806"/>
                  <a:gd name="connsiteY3" fmla="*/ 545015 h 545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4806" h="545014">
                    <a:moveTo>
                      <a:pt x="0" y="390656"/>
                    </a:moveTo>
                    <a:cubicBezTo>
                      <a:pt x="0" y="390656"/>
                      <a:pt x="53136" y="453157"/>
                      <a:pt x="160041" y="435480"/>
                    </a:cubicBezTo>
                    <a:cubicBezTo>
                      <a:pt x="391001" y="397285"/>
                      <a:pt x="721394" y="-9815"/>
                      <a:pt x="835874" y="181"/>
                    </a:cubicBezTo>
                    <a:cubicBezTo>
                      <a:pt x="931836" y="8494"/>
                      <a:pt x="1134807" y="545015"/>
                      <a:pt x="1134807" y="545015"/>
                    </a:cubicBezTo>
                  </a:path>
                </a:pathLst>
              </a:custGeom>
              <a:noFill/>
              <a:ln w="10519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" name="任意多边形 53">
                <a:extLst>
                  <a:ext uri="{FF2B5EF4-FFF2-40B4-BE49-F238E27FC236}">
                    <a16:creationId xmlns:a16="http://schemas.microsoft.com/office/drawing/2014/main" id="{4E2C39E2-4C75-2343-8014-B58EB745B23C}"/>
                  </a:ext>
                </a:extLst>
              </p:cNvPr>
              <p:cNvSpPr/>
              <p:nvPr/>
            </p:nvSpPr>
            <p:spPr>
              <a:xfrm>
                <a:off x="9054388" y="5882995"/>
                <a:ext cx="1401229" cy="686654"/>
              </a:xfrm>
              <a:custGeom>
                <a:avLst/>
                <a:gdLst>
                  <a:gd name="connsiteX0" fmla="*/ 0 w 1138384"/>
                  <a:gd name="connsiteY0" fmla="*/ 398652 h 557850"/>
                  <a:gd name="connsiteX1" fmla="*/ 105431 w 1138384"/>
                  <a:gd name="connsiteY1" fmla="*/ 431376 h 557850"/>
                  <a:gd name="connsiteX2" fmla="*/ 808517 w 1138384"/>
                  <a:gd name="connsiteY2" fmla="*/ 1022 h 557850"/>
                  <a:gd name="connsiteX3" fmla="*/ 1138384 w 1138384"/>
                  <a:gd name="connsiteY3" fmla="*/ 557851 h 55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8384" h="557850">
                    <a:moveTo>
                      <a:pt x="0" y="398652"/>
                    </a:moveTo>
                    <a:cubicBezTo>
                      <a:pt x="0" y="398652"/>
                      <a:pt x="40194" y="440530"/>
                      <a:pt x="105431" y="431376"/>
                    </a:cubicBezTo>
                    <a:cubicBezTo>
                      <a:pt x="323344" y="400756"/>
                      <a:pt x="662891" y="-23494"/>
                      <a:pt x="808517" y="1022"/>
                    </a:cubicBezTo>
                    <a:cubicBezTo>
                      <a:pt x="917315" y="19331"/>
                      <a:pt x="1138384" y="557851"/>
                      <a:pt x="1138384" y="557851"/>
                    </a:cubicBezTo>
                  </a:path>
                </a:pathLst>
              </a:custGeom>
              <a:noFill/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" name="任意多边形 54">
                <a:extLst>
                  <a:ext uri="{FF2B5EF4-FFF2-40B4-BE49-F238E27FC236}">
                    <a16:creationId xmlns:a16="http://schemas.microsoft.com/office/drawing/2014/main" id="{6673E734-99CA-1F4D-8D18-BC82BC64F93B}"/>
                  </a:ext>
                </a:extLst>
              </p:cNvPr>
              <p:cNvSpPr/>
              <p:nvPr/>
            </p:nvSpPr>
            <p:spPr>
              <a:xfrm>
                <a:off x="8674775" y="4411652"/>
                <a:ext cx="542669" cy="527280"/>
              </a:xfrm>
              <a:custGeom>
                <a:avLst/>
                <a:gdLst>
                  <a:gd name="connsiteX0" fmla="*/ 151518 w 440874"/>
                  <a:gd name="connsiteY0" fmla="*/ 57038 h 428371"/>
                  <a:gd name="connsiteX1" fmla="*/ 158568 w 440874"/>
                  <a:gd name="connsiteY1" fmla="*/ 47779 h 428371"/>
                  <a:gd name="connsiteX2" fmla="*/ 252320 w 440874"/>
                  <a:gd name="connsiteY2" fmla="*/ 12320 h 428371"/>
                  <a:gd name="connsiteX3" fmla="*/ 323975 w 440874"/>
                  <a:gd name="connsiteY3" fmla="*/ 10110 h 428371"/>
                  <a:gd name="connsiteX4" fmla="*/ 418463 w 440874"/>
                  <a:gd name="connsiteY4" fmla="*/ 29260 h 428371"/>
                  <a:gd name="connsiteX5" fmla="*/ 433615 w 440874"/>
                  <a:gd name="connsiteY5" fmla="*/ 119750 h 428371"/>
                  <a:gd name="connsiteX6" fmla="*/ 366274 w 440874"/>
                  <a:gd name="connsiteY6" fmla="*/ 57459 h 428371"/>
                  <a:gd name="connsiteX7" fmla="*/ 333550 w 440874"/>
                  <a:gd name="connsiteY7" fmla="*/ 130167 h 428371"/>
                  <a:gd name="connsiteX8" fmla="*/ 315662 w 440874"/>
                  <a:gd name="connsiteY8" fmla="*/ 220762 h 428371"/>
                  <a:gd name="connsiteX9" fmla="*/ 327237 w 440874"/>
                  <a:gd name="connsiteY9" fmla="*/ 426890 h 428371"/>
                  <a:gd name="connsiteX10" fmla="*/ 238956 w 440874"/>
                  <a:gd name="connsiteY10" fmla="*/ 423628 h 428371"/>
                  <a:gd name="connsiteX11" fmla="*/ 155727 w 440874"/>
                  <a:gd name="connsiteY11" fmla="*/ 411212 h 428371"/>
                  <a:gd name="connsiteX12" fmla="*/ 0 w 440874"/>
                  <a:gd name="connsiteY12" fmla="*/ 308832 h 428371"/>
                  <a:gd name="connsiteX13" fmla="*/ 132157 w 440874"/>
                  <a:gd name="connsiteY13" fmla="*/ 117120 h 428371"/>
                  <a:gd name="connsiteX14" fmla="*/ 151518 w 440874"/>
                  <a:gd name="connsiteY14" fmla="*/ 57038 h 428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40874" h="428371">
                    <a:moveTo>
                      <a:pt x="151518" y="57038"/>
                    </a:moveTo>
                    <a:cubicBezTo>
                      <a:pt x="153728" y="53882"/>
                      <a:pt x="156148" y="50830"/>
                      <a:pt x="158568" y="47779"/>
                    </a:cubicBezTo>
                    <a:cubicBezTo>
                      <a:pt x="182874" y="18001"/>
                      <a:pt x="212441" y="13161"/>
                      <a:pt x="252320" y="12320"/>
                    </a:cubicBezTo>
                    <a:cubicBezTo>
                      <a:pt x="262000" y="12109"/>
                      <a:pt x="299774" y="-938"/>
                      <a:pt x="323975" y="10110"/>
                    </a:cubicBezTo>
                    <a:cubicBezTo>
                      <a:pt x="363538" y="-13670"/>
                      <a:pt x="402259" y="9373"/>
                      <a:pt x="418463" y="29260"/>
                    </a:cubicBezTo>
                    <a:cubicBezTo>
                      <a:pt x="436982" y="52093"/>
                      <a:pt x="449503" y="83764"/>
                      <a:pt x="433615" y="119750"/>
                    </a:cubicBezTo>
                    <a:cubicBezTo>
                      <a:pt x="425513" y="108491"/>
                      <a:pt x="389843" y="66719"/>
                      <a:pt x="366274" y="57459"/>
                    </a:cubicBezTo>
                    <a:cubicBezTo>
                      <a:pt x="353542" y="77136"/>
                      <a:pt x="337969" y="115331"/>
                      <a:pt x="333550" y="130167"/>
                    </a:cubicBezTo>
                    <a:cubicBezTo>
                      <a:pt x="324606" y="159734"/>
                      <a:pt x="318714" y="190143"/>
                      <a:pt x="315662" y="220762"/>
                    </a:cubicBezTo>
                    <a:cubicBezTo>
                      <a:pt x="309665" y="281159"/>
                      <a:pt x="310086" y="368597"/>
                      <a:pt x="327237" y="426890"/>
                    </a:cubicBezTo>
                    <a:cubicBezTo>
                      <a:pt x="328605" y="431519"/>
                      <a:pt x="245165" y="423838"/>
                      <a:pt x="238956" y="423628"/>
                    </a:cubicBezTo>
                    <a:cubicBezTo>
                      <a:pt x="210547" y="422470"/>
                      <a:pt x="183610" y="418682"/>
                      <a:pt x="155727" y="411212"/>
                    </a:cubicBezTo>
                    <a:cubicBezTo>
                      <a:pt x="89227" y="393114"/>
                      <a:pt x="46613" y="359022"/>
                      <a:pt x="0" y="308832"/>
                    </a:cubicBezTo>
                    <a:cubicBezTo>
                      <a:pt x="14520" y="284421"/>
                      <a:pt x="116374" y="180778"/>
                      <a:pt x="132157" y="117120"/>
                    </a:cubicBezTo>
                    <a:cubicBezTo>
                      <a:pt x="139418" y="88710"/>
                      <a:pt x="133736" y="82081"/>
                      <a:pt x="151518" y="57038"/>
                    </a:cubicBezTo>
                    <a:close/>
                  </a:path>
                </a:pathLst>
              </a:custGeom>
              <a:solidFill>
                <a:srgbClr val="051B38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6FC4B016-58F2-D54F-84C6-9E33D69903FA}"/>
                  </a:ext>
                </a:extLst>
              </p:cNvPr>
              <p:cNvGrpSpPr/>
              <p:nvPr/>
            </p:nvGrpSpPr>
            <p:grpSpPr>
              <a:xfrm>
                <a:off x="8728654" y="4554518"/>
                <a:ext cx="341273" cy="383626"/>
                <a:chOff x="12895927" y="3879666"/>
                <a:chExt cx="277256" cy="311664"/>
              </a:xfrm>
              <a:noFill/>
            </p:grpSpPr>
            <p:sp>
              <p:nvSpPr>
                <p:cNvPr id="83" name="任意多边形 80">
                  <a:extLst>
                    <a:ext uri="{FF2B5EF4-FFF2-40B4-BE49-F238E27FC236}">
                      <a16:creationId xmlns:a16="http://schemas.microsoft.com/office/drawing/2014/main" id="{C8B3E11D-F82E-4642-AB12-CFD8243B9990}"/>
                    </a:ext>
                  </a:extLst>
                </p:cNvPr>
                <p:cNvSpPr/>
                <p:nvPr/>
              </p:nvSpPr>
              <p:spPr>
                <a:xfrm>
                  <a:off x="13007882" y="3985939"/>
                  <a:ext cx="56503" cy="188976"/>
                </a:xfrm>
                <a:custGeom>
                  <a:avLst/>
                  <a:gdLst>
                    <a:gd name="connsiteX0" fmla="*/ 0 w 56503"/>
                    <a:gd name="connsiteY0" fmla="*/ 188977 h 188976"/>
                    <a:gd name="connsiteX1" fmla="*/ 56504 w 56503"/>
                    <a:gd name="connsiteY1" fmla="*/ 0 h 188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6503" h="188976">
                      <a:moveTo>
                        <a:pt x="0" y="188977"/>
                      </a:moveTo>
                      <a:cubicBezTo>
                        <a:pt x="0" y="188977"/>
                        <a:pt x="47244" y="51769"/>
                        <a:pt x="56504" y="0"/>
                      </a:cubicBezTo>
                    </a:path>
                  </a:pathLst>
                </a:custGeom>
                <a:noFill/>
                <a:ln w="10519" cap="flat">
                  <a:solidFill>
                    <a:srgbClr val="0A37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4" name="任意多边形 81">
                  <a:extLst>
                    <a:ext uri="{FF2B5EF4-FFF2-40B4-BE49-F238E27FC236}">
                      <a16:creationId xmlns:a16="http://schemas.microsoft.com/office/drawing/2014/main" id="{532AC42D-B008-844C-94F5-3595BFB6AF79}"/>
                    </a:ext>
                  </a:extLst>
                </p:cNvPr>
                <p:cNvSpPr/>
                <p:nvPr/>
              </p:nvSpPr>
              <p:spPr>
                <a:xfrm>
                  <a:off x="13114155" y="3944482"/>
                  <a:ext cx="16414" cy="244638"/>
                </a:xfrm>
                <a:custGeom>
                  <a:avLst/>
                  <a:gdLst>
                    <a:gd name="connsiteX0" fmla="*/ 0 w 16414"/>
                    <a:gd name="connsiteY0" fmla="*/ 244638 h 244638"/>
                    <a:gd name="connsiteX1" fmla="*/ 16414 w 16414"/>
                    <a:gd name="connsiteY1" fmla="*/ 0 h 244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6414" h="244638">
                      <a:moveTo>
                        <a:pt x="0" y="244638"/>
                      </a:moveTo>
                      <a:cubicBezTo>
                        <a:pt x="0" y="244638"/>
                        <a:pt x="3893" y="109430"/>
                        <a:pt x="16414" y="0"/>
                      </a:cubicBezTo>
                    </a:path>
                  </a:pathLst>
                </a:custGeom>
                <a:noFill/>
                <a:ln w="10519" cap="flat">
                  <a:solidFill>
                    <a:srgbClr val="0A37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5" name="任意多边形 82">
                  <a:extLst>
                    <a:ext uri="{FF2B5EF4-FFF2-40B4-BE49-F238E27FC236}">
                      <a16:creationId xmlns:a16="http://schemas.microsoft.com/office/drawing/2014/main" id="{83699EEB-7DAB-E74C-9E52-330A803FA1B6}"/>
                    </a:ext>
                  </a:extLst>
                </p:cNvPr>
                <p:cNvSpPr/>
                <p:nvPr/>
              </p:nvSpPr>
              <p:spPr>
                <a:xfrm>
                  <a:off x="12895927" y="3976364"/>
                  <a:ext cx="87859" cy="138891"/>
                </a:xfrm>
                <a:custGeom>
                  <a:avLst/>
                  <a:gdLst>
                    <a:gd name="connsiteX0" fmla="*/ 0 w 87859"/>
                    <a:gd name="connsiteY0" fmla="*/ 138891 h 138891"/>
                    <a:gd name="connsiteX1" fmla="*/ 87859 w 87859"/>
                    <a:gd name="connsiteY1" fmla="*/ 0 h 1388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7859" h="138891">
                      <a:moveTo>
                        <a:pt x="0" y="138891"/>
                      </a:moveTo>
                      <a:cubicBezTo>
                        <a:pt x="0" y="138891"/>
                        <a:pt x="72602" y="35459"/>
                        <a:pt x="87859" y="0"/>
                      </a:cubicBezTo>
                    </a:path>
                  </a:pathLst>
                </a:custGeom>
                <a:noFill/>
                <a:ln w="10519" cap="flat">
                  <a:solidFill>
                    <a:srgbClr val="0A37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" name="任意多边形 83">
                  <a:extLst>
                    <a:ext uri="{FF2B5EF4-FFF2-40B4-BE49-F238E27FC236}">
                      <a16:creationId xmlns:a16="http://schemas.microsoft.com/office/drawing/2014/main" id="{700C46A7-CB50-034B-ABCD-E29ADDCE78DE}"/>
                    </a:ext>
                  </a:extLst>
                </p:cNvPr>
                <p:cNvSpPr/>
                <p:nvPr/>
              </p:nvSpPr>
              <p:spPr>
                <a:xfrm>
                  <a:off x="12937384" y="3940799"/>
                  <a:ext cx="90700" cy="204444"/>
                </a:xfrm>
                <a:custGeom>
                  <a:avLst/>
                  <a:gdLst>
                    <a:gd name="connsiteX0" fmla="*/ 0 w 90700"/>
                    <a:gd name="connsiteY0" fmla="*/ 204444 h 204444"/>
                    <a:gd name="connsiteX1" fmla="*/ 90700 w 90700"/>
                    <a:gd name="connsiteY1" fmla="*/ 0 h 20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0700" h="204444">
                      <a:moveTo>
                        <a:pt x="0" y="204444"/>
                      </a:moveTo>
                      <a:cubicBezTo>
                        <a:pt x="0" y="204444"/>
                        <a:pt x="77758" y="58398"/>
                        <a:pt x="90700" y="0"/>
                      </a:cubicBezTo>
                    </a:path>
                  </a:pathLst>
                </a:custGeom>
                <a:noFill/>
                <a:ln w="10519" cap="flat">
                  <a:solidFill>
                    <a:srgbClr val="0A37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" name="任意多边形 84">
                  <a:extLst>
                    <a:ext uri="{FF2B5EF4-FFF2-40B4-BE49-F238E27FC236}">
                      <a16:creationId xmlns:a16="http://schemas.microsoft.com/office/drawing/2014/main" id="{37B00B3A-4BDD-C84B-99E2-E14B5895CB87}"/>
                    </a:ext>
                  </a:extLst>
                </p:cNvPr>
                <p:cNvSpPr/>
                <p:nvPr/>
              </p:nvSpPr>
              <p:spPr>
                <a:xfrm>
                  <a:off x="13142799" y="3879666"/>
                  <a:ext cx="30385" cy="311664"/>
                </a:xfrm>
                <a:custGeom>
                  <a:avLst/>
                  <a:gdLst>
                    <a:gd name="connsiteX0" fmla="*/ 3343 w 30385"/>
                    <a:gd name="connsiteY0" fmla="*/ 311664 h 311664"/>
                    <a:gd name="connsiteX1" fmla="*/ 30385 w 30385"/>
                    <a:gd name="connsiteY1" fmla="*/ 0 h 3116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385" h="311664">
                      <a:moveTo>
                        <a:pt x="3343" y="311664"/>
                      </a:moveTo>
                      <a:cubicBezTo>
                        <a:pt x="3343" y="311664"/>
                        <a:pt x="-14018" y="129422"/>
                        <a:pt x="30385" y="0"/>
                      </a:cubicBezTo>
                    </a:path>
                  </a:pathLst>
                </a:custGeom>
                <a:noFill/>
                <a:ln w="10519" cap="flat">
                  <a:solidFill>
                    <a:srgbClr val="0A37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59" name="任意多边形 56">
                <a:extLst>
                  <a:ext uri="{FF2B5EF4-FFF2-40B4-BE49-F238E27FC236}">
                    <a16:creationId xmlns:a16="http://schemas.microsoft.com/office/drawing/2014/main" id="{A4537392-D9CC-DF4C-A5CD-0ADF5957409F}"/>
                  </a:ext>
                </a:extLst>
              </p:cNvPr>
              <p:cNvSpPr/>
              <p:nvPr/>
            </p:nvSpPr>
            <p:spPr>
              <a:xfrm>
                <a:off x="8778393" y="4369160"/>
                <a:ext cx="270164" cy="210094"/>
              </a:xfrm>
              <a:custGeom>
                <a:avLst/>
                <a:gdLst>
                  <a:gd name="connsiteX0" fmla="*/ 219486 w 219486"/>
                  <a:gd name="connsiteY0" fmla="*/ 33161 h 170684"/>
                  <a:gd name="connsiteX1" fmla="*/ 80069 w 219486"/>
                  <a:gd name="connsiteY1" fmla="*/ 3805 h 170684"/>
                  <a:gd name="connsiteX2" fmla="*/ 37559 w 219486"/>
                  <a:gd name="connsiteY2" fmla="*/ 20640 h 170684"/>
                  <a:gd name="connsiteX3" fmla="*/ 417 w 219486"/>
                  <a:gd name="connsiteY3" fmla="*/ 91033 h 170684"/>
                  <a:gd name="connsiteX4" fmla="*/ 14832 w 219486"/>
                  <a:gd name="connsiteY4" fmla="*/ 170685 h 170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486" h="170684">
                    <a:moveTo>
                      <a:pt x="219486" y="33161"/>
                    </a:moveTo>
                    <a:cubicBezTo>
                      <a:pt x="181081" y="3173"/>
                      <a:pt x="128260" y="-6086"/>
                      <a:pt x="80069" y="3805"/>
                    </a:cubicBezTo>
                    <a:cubicBezTo>
                      <a:pt x="65022" y="6856"/>
                      <a:pt x="50081" y="11801"/>
                      <a:pt x="37559" y="20640"/>
                    </a:cubicBezTo>
                    <a:cubicBezTo>
                      <a:pt x="15042" y="36528"/>
                      <a:pt x="2731" y="63886"/>
                      <a:pt x="417" y="91033"/>
                    </a:cubicBezTo>
                    <a:cubicBezTo>
                      <a:pt x="-1793" y="118180"/>
                      <a:pt x="5046" y="145221"/>
                      <a:pt x="14832" y="170685"/>
                    </a:cubicBezTo>
                  </a:path>
                </a:pathLst>
              </a:custGeom>
              <a:gradFill>
                <a:gsLst>
                  <a:gs pos="0">
                    <a:srgbClr val="FD7FAC"/>
                  </a:gs>
                  <a:gs pos="100000">
                    <a:srgbClr val="D93C6F"/>
                  </a:gs>
                </a:gsLst>
                <a:lin ang="5400000" scaled="0"/>
              </a:gra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" name="任意多边形 57">
                <a:extLst>
                  <a:ext uri="{FF2B5EF4-FFF2-40B4-BE49-F238E27FC236}">
                    <a16:creationId xmlns:a16="http://schemas.microsoft.com/office/drawing/2014/main" id="{1D8CD0E2-E0FF-7949-8F6B-6E6CD0455CC0}"/>
                  </a:ext>
                </a:extLst>
              </p:cNvPr>
              <p:cNvSpPr/>
              <p:nvPr/>
            </p:nvSpPr>
            <p:spPr>
              <a:xfrm>
                <a:off x="8768434" y="4376636"/>
                <a:ext cx="306159" cy="257979"/>
              </a:xfrm>
              <a:custGeom>
                <a:avLst/>
                <a:gdLst>
                  <a:gd name="connsiteX0" fmla="*/ 243466 w 248729"/>
                  <a:gd name="connsiteY0" fmla="*/ 29718 h 209587"/>
                  <a:gd name="connsiteX1" fmla="*/ 188751 w 248729"/>
                  <a:gd name="connsiteY1" fmla="*/ 361 h 209587"/>
                  <a:gd name="connsiteX2" fmla="*/ 157185 w 248729"/>
                  <a:gd name="connsiteY2" fmla="*/ 17723 h 209587"/>
                  <a:gd name="connsiteX3" fmla="*/ 15137 w 248729"/>
                  <a:gd name="connsiteY3" fmla="*/ 132203 h 209587"/>
                  <a:gd name="connsiteX4" fmla="*/ 827 w 248729"/>
                  <a:gd name="connsiteY4" fmla="*/ 148091 h 209587"/>
                  <a:gd name="connsiteX5" fmla="*/ 14295 w 248729"/>
                  <a:gd name="connsiteY5" fmla="*/ 206384 h 209587"/>
                  <a:gd name="connsiteX6" fmla="*/ 241256 w 248729"/>
                  <a:gd name="connsiteY6" fmla="*/ 49710 h 209587"/>
                  <a:gd name="connsiteX7" fmla="*/ 248727 w 248729"/>
                  <a:gd name="connsiteY7" fmla="*/ 39293 h 209587"/>
                  <a:gd name="connsiteX8" fmla="*/ 243466 w 248729"/>
                  <a:gd name="connsiteY8" fmla="*/ 29718 h 209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8729" h="209587">
                    <a:moveTo>
                      <a:pt x="243466" y="29718"/>
                    </a:moveTo>
                    <a:cubicBezTo>
                      <a:pt x="228104" y="14145"/>
                      <a:pt x="209690" y="-2690"/>
                      <a:pt x="188751" y="361"/>
                    </a:cubicBezTo>
                    <a:cubicBezTo>
                      <a:pt x="176966" y="2150"/>
                      <a:pt x="166760" y="10042"/>
                      <a:pt x="157185" y="17723"/>
                    </a:cubicBezTo>
                    <a:cubicBezTo>
                      <a:pt x="109835" y="55918"/>
                      <a:pt x="62486" y="94008"/>
                      <a:pt x="15137" y="132203"/>
                    </a:cubicBezTo>
                    <a:cubicBezTo>
                      <a:pt x="9560" y="136622"/>
                      <a:pt x="3878" y="141357"/>
                      <a:pt x="827" y="148091"/>
                    </a:cubicBezTo>
                    <a:cubicBezTo>
                      <a:pt x="-3488" y="157666"/>
                      <a:pt x="10296" y="196703"/>
                      <a:pt x="14295" y="206384"/>
                    </a:cubicBezTo>
                    <a:cubicBezTo>
                      <a:pt x="25869" y="234057"/>
                      <a:pt x="207585" y="74016"/>
                      <a:pt x="241256" y="49710"/>
                    </a:cubicBezTo>
                    <a:cubicBezTo>
                      <a:pt x="244834" y="47185"/>
                      <a:pt x="248727" y="43817"/>
                      <a:pt x="248727" y="39293"/>
                    </a:cubicBezTo>
                    <a:cubicBezTo>
                      <a:pt x="248832" y="35505"/>
                      <a:pt x="246096" y="32348"/>
                      <a:pt x="243466" y="29718"/>
                    </a:cubicBezTo>
                    <a:close/>
                  </a:path>
                </a:pathLst>
              </a:custGeom>
              <a:gradFill>
                <a:gsLst>
                  <a:gs pos="0">
                    <a:srgbClr val="FD7FAC"/>
                  </a:gs>
                  <a:gs pos="100000">
                    <a:srgbClr val="D93C6F"/>
                  </a:gs>
                </a:gsLst>
                <a:lin ang="5400000" scaled="0"/>
              </a:gra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" name="任意多边形 58">
                <a:extLst>
                  <a:ext uri="{FF2B5EF4-FFF2-40B4-BE49-F238E27FC236}">
                    <a16:creationId xmlns:a16="http://schemas.microsoft.com/office/drawing/2014/main" id="{48B77A86-FB5C-064E-A9EE-2E3607DA1F22}"/>
                  </a:ext>
                </a:extLst>
              </p:cNvPr>
              <p:cNvSpPr/>
              <p:nvPr/>
            </p:nvSpPr>
            <p:spPr>
              <a:xfrm>
                <a:off x="9031590" y="4669027"/>
                <a:ext cx="73781" cy="99625"/>
              </a:xfrm>
              <a:custGeom>
                <a:avLst/>
                <a:gdLst>
                  <a:gd name="connsiteX0" fmla="*/ 46929 w 59942"/>
                  <a:gd name="connsiteY0" fmla="*/ 7351 h 80937"/>
                  <a:gd name="connsiteX1" fmla="*/ 11049 w 59942"/>
                  <a:gd name="connsiteY1" fmla="*/ 6193 h 80937"/>
                  <a:gd name="connsiteX2" fmla="*/ 8839 w 59942"/>
                  <a:gd name="connsiteY2" fmla="*/ 60698 h 80937"/>
                  <a:gd name="connsiteX3" fmla="*/ 46508 w 59942"/>
                  <a:gd name="connsiteY3" fmla="*/ 80164 h 80937"/>
                  <a:gd name="connsiteX4" fmla="*/ 58503 w 59942"/>
                  <a:gd name="connsiteY4" fmla="*/ 47335 h 80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942" h="80937">
                    <a:moveTo>
                      <a:pt x="46929" y="7351"/>
                    </a:moveTo>
                    <a:cubicBezTo>
                      <a:pt x="33987" y="-4960"/>
                      <a:pt x="17467" y="722"/>
                      <a:pt x="11049" y="6193"/>
                    </a:cubicBezTo>
                    <a:cubicBezTo>
                      <a:pt x="-4629" y="19346"/>
                      <a:pt x="-1999" y="43336"/>
                      <a:pt x="8839" y="60698"/>
                    </a:cubicBezTo>
                    <a:cubicBezTo>
                      <a:pt x="20940" y="80164"/>
                      <a:pt x="36091" y="82584"/>
                      <a:pt x="46508" y="80164"/>
                    </a:cubicBezTo>
                    <a:cubicBezTo>
                      <a:pt x="57030" y="77743"/>
                      <a:pt x="62818" y="63328"/>
                      <a:pt x="58503" y="47335"/>
                    </a:cubicBezTo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" name="任意多边形 59">
                <a:extLst>
                  <a:ext uri="{FF2B5EF4-FFF2-40B4-BE49-F238E27FC236}">
                    <a16:creationId xmlns:a16="http://schemas.microsoft.com/office/drawing/2014/main" id="{87E5BF81-0CC6-DF4B-B4FB-E774B4A1E13E}"/>
                  </a:ext>
                </a:extLst>
              </p:cNvPr>
              <p:cNvSpPr/>
              <p:nvPr/>
            </p:nvSpPr>
            <p:spPr>
              <a:xfrm>
                <a:off x="9077531" y="4747265"/>
                <a:ext cx="14151" cy="15823"/>
              </a:xfrm>
              <a:custGeom>
                <a:avLst/>
                <a:gdLst>
                  <a:gd name="connsiteX0" fmla="*/ 11078 w 11497"/>
                  <a:gd name="connsiteY0" fmla="*/ 4712 h 12855"/>
                  <a:gd name="connsiteX1" fmla="*/ 8342 w 11497"/>
                  <a:gd name="connsiteY1" fmla="*/ 713 h 12855"/>
                  <a:gd name="connsiteX2" fmla="*/ 4764 w 11497"/>
                  <a:gd name="connsiteY2" fmla="*/ 292 h 12855"/>
                  <a:gd name="connsiteX3" fmla="*/ 1082 w 11497"/>
                  <a:gd name="connsiteY3" fmla="*/ 3554 h 12855"/>
                  <a:gd name="connsiteX4" fmla="*/ 4975 w 11497"/>
                  <a:gd name="connsiteY4" fmla="*/ 12814 h 12855"/>
                  <a:gd name="connsiteX5" fmla="*/ 11078 w 11497"/>
                  <a:gd name="connsiteY5" fmla="*/ 4712 h 12855"/>
                  <a:gd name="connsiteX6" fmla="*/ 11078 w 11497"/>
                  <a:gd name="connsiteY6" fmla="*/ 4712 h 12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97" h="12855">
                    <a:moveTo>
                      <a:pt x="11078" y="4712"/>
                    </a:moveTo>
                    <a:cubicBezTo>
                      <a:pt x="10446" y="2923"/>
                      <a:pt x="9710" y="1976"/>
                      <a:pt x="8342" y="713"/>
                    </a:cubicBezTo>
                    <a:cubicBezTo>
                      <a:pt x="7500" y="-23"/>
                      <a:pt x="5817" y="-234"/>
                      <a:pt x="4764" y="292"/>
                    </a:cubicBezTo>
                    <a:cubicBezTo>
                      <a:pt x="3081" y="1134"/>
                      <a:pt x="2239" y="1976"/>
                      <a:pt x="1082" y="3554"/>
                    </a:cubicBezTo>
                    <a:cubicBezTo>
                      <a:pt x="-1338" y="7132"/>
                      <a:pt x="450" y="12287"/>
                      <a:pt x="4975" y="12814"/>
                    </a:cubicBezTo>
                    <a:cubicBezTo>
                      <a:pt x="9604" y="13340"/>
                      <a:pt x="12656" y="8815"/>
                      <a:pt x="11078" y="4712"/>
                    </a:cubicBezTo>
                    <a:lnTo>
                      <a:pt x="11078" y="4712"/>
                    </a:lnTo>
                    <a:close/>
                  </a:path>
                </a:pathLst>
              </a:custGeom>
              <a:solidFill>
                <a:srgbClr val="33002C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" name="任意多边形 60">
                <a:extLst>
                  <a:ext uri="{FF2B5EF4-FFF2-40B4-BE49-F238E27FC236}">
                    <a16:creationId xmlns:a16="http://schemas.microsoft.com/office/drawing/2014/main" id="{00B2CD02-0640-C448-A8A3-A926DE44BCCA}"/>
                  </a:ext>
                </a:extLst>
              </p:cNvPr>
              <p:cNvSpPr/>
              <p:nvPr/>
            </p:nvSpPr>
            <p:spPr>
              <a:xfrm>
                <a:off x="7862065" y="6314505"/>
                <a:ext cx="749893" cy="504980"/>
              </a:xfrm>
              <a:custGeom>
                <a:avLst/>
                <a:gdLst>
                  <a:gd name="connsiteX0" fmla="*/ 418462 w 609227"/>
                  <a:gd name="connsiteY0" fmla="*/ 0 h 410255"/>
                  <a:gd name="connsiteX1" fmla="*/ 304823 w 609227"/>
                  <a:gd name="connsiteY1" fmla="*/ 302089 h 410255"/>
                  <a:gd name="connsiteX2" fmla="*/ 20201 w 609227"/>
                  <a:gd name="connsiteY2" fmla="*/ 379321 h 410255"/>
                  <a:gd name="connsiteX3" fmla="*/ 73232 w 609227"/>
                  <a:gd name="connsiteY3" fmla="*/ 410256 h 410255"/>
                  <a:gd name="connsiteX4" fmla="*/ 403415 w 609227"/>
                  <a:gd name="connsiteY4" fmla="*/ 410256 h 410255"/>
                  <a:gd name="connsiteX5" fmla="*/ 455184 w 609227"/>
                  <a:gd name="connsiteY5" fmla="*/ 375954 h 410255"/>
                  <a:gd name="connsiteX6" fmla="*/ 609227 w 609227"/>
                  <a:gd name="connsiteY6" fmla="*/ 12521 h 410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227" h="410255">
                    <a:moveTo>
                      <a:pt x="418462" y="0"/>
                    </a:moveTo>
                    <a:lnTo>
                      <a:pt x="304823" y="302089"/>
                    </a:lnTo>
                    <a:cubicBezTo>
                      <a:pt x="304823" y="302089"/>
                      <a:pt x="132261" y="344809"/>
                      <a:pt x="20201" y="379321"/>
                    </a:cubicBezTo>
                    <a:cubicBezTo>
                      <a:pt x="-30621" y="394999"/>
                      <a:pt x="24725" y="410256"/>
                      <a:pt x="73232" y="410256"/>
                    </a:cubicBezTo>
                    <a:cubicBezTo>
                      <a:pt x="121844" y="410256"/>
                      <a:pt x="403415" y="410256"/>
                      <a:pt x="403415" y="410256"/>
                    </a:cubicBezTo>
                    <a:cubicBezTo>
                      <a:pt x="425932" y="410256"/>
                      <a:pt x="446345" y="396788"/>
                      <a:pt x="455184" y="375954"/>
                    </a:cubicBezTo>
                    <a:lnTo>
                      <a:pt x="609227" y="12521"/>
                    </a:lnTo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" name="任意多边形 61">
                <a:extLst>
                  <a:ext uri="{FF2B5EF4-FFF2-40B4-BE49-F238E27FC236}">
                    <a16:creationId xmlns:a16="http://schemas.microsoft.com/office/drawing/2014/main" id="{65A4EC49-84C9-4045-B1D1-8558418E4BAD}"/>
                  </a:ext>
                </a:extLst>
              </p:cNvPr>
              <p:cNvSpPr/>
              <p:nvPr/>
            </p:nvSpPr>
            <p:spPr>
              <a:xfrm>
                <a:off x="8290759" y="5029192"/>
                <a:ext cx="814653" cy="1423764"/>
              </a:xfrm>
              <a:custGeom>
                <a:avLst/>
                <a:gdLst>
                  <a:gd name="connsiteX0" fmla="*/ 498431 w 661839"/>
                  <a:gd name="connsiteY0" fmla="*/ 0 h 1156692"/>
                  <a:gd name="connsiteX1" fmla="*/ 330920 w 661839"/>
                  <a:gd name="connsiteY1" fmla="*/ 206549 h 1156692"/>
                  <a:gd name="connsiteX2" fmla="*/ 0 w 661839"/>
                  <a:gd name="connsiteY2" fmla="*/ 1136911 h 1156692"/>
                  <a:gd name="connsiteX3" fmla="*/ 249163 w 661839"/>
                  <a:gd name="connsiteY3" fmla="*/ 1156693 h 1156692"/>
                  <a:gd name="connsiteX4" fmla="*/ 661839 w 661839"/>
                  <a:gd name="connsiteY4" fmla="*/ 280940 h 1156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1839" h="1156692">
                    <a:moveTo>
                      <a:pt x="498431" y="0"/>
                    </a:moveTo>
                    <a:cubicBezTo>
                      <a:pt x="498431" y="0"/>
                      <a:pt x="390264" y="52926"/>
                      <a:pt x="330920" y="206549"/>
                    </a:cubicBezTo>
                    <a:cubicBezTo>
                      <a:pt x="288621" y="315978"/>
                      <a:pt x="0" y="1136911"/>
                      <a:pt x="0" y="1136911"/>
                    </a:cubicBezTo>
                    <a:lnTo>
                      <a:pt x="249163" y="1156693"/>
                    </a:lnTo>
                    <a:lnTo>
                      <a:pt x="661839" y="280940"/>
                    </a:lnTo>
                  </a:path>
                </a:pathLst>
              </a:custGeom>
              <a:gradFill>
                <a:gsLst>
                  <a:gs pos="0">
                    <a:srgbClr val="FFD4A0"/>
                  </a:gs>
                  <a:gs pos="100000">
                    <a:srgbClr val="FC8A42"/>
                  </a:gs>
                </a:gsLst>
                <a:lin ang="5400000" scaled="0"/>
              </a:gra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" name="任意多边形 62">
                <a:extLst>
                  <a:ext uri="{FF2B5EF4-FFF2-40B4-BE49-F238E27FC236}">
                    <a16:creationId xmlns:a16="http://schemas.microsoft.com/office/drawing/2014/main" id="{52BC454D-9891-AF44-B2C3-65EC0F5D1E83}"/>
                  </a:ext>
                </a:extLst>
              </p:cNvPr>
              <p:cNvSpPr/>
              <p:nvPr/>
            </p:nvSpPr>
            <p:spPr>
              <a:xfrm>
                <a:off x="8290759" y="5451413"/>
                <a:ext cx="778647" cy="1001414"/>
              </a:xfrm>
              <a:custGeom>
                <a:avLst/>
                <a:gdLst>
                  <a:gd name="connsiteX0" fmla="*/ 632588 w 632587"/>
                  <a:gd name="connsiteY0" fmla="*/ 0 h 813567"/>
                  <a:gd name="connsiteX1" fmla="*/ 249268 w 632587"/>
                  <a:gd name="connsiteY1" fmla="*/ 813568 h 813567"/>
                  <a:gd name="connsiteX2" fmla="*/ 0 w 632587"/>
                  <a:gd name="connsiteY2" fmla="*/ 793891 h 81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2587" h="813567">
                    <a:moveTo>
                      <a:pt x="632588" y="0"/>
                    </a:moveTo>
                    <a:lnTo>
                      <a:pt x="249268" y="813568"/>
                    </a:lnTo>
                    <a:lnTo>
                      <a:pt x="0" y="793891"/>
                    </a:lnTo>
                  </a:path>
                </a:pathLst>
              </a:custGeom>
              <a:noFill/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6" name="任意多边形 63">
                <a:extLst>
                  <a:ext uri="{FF2B5EF4-FFF2-40B4-BE49-F238E27FC236}">
                    <a16:creationId xmlns:a16="http://schemas.microsoft.com/office/drawing/2014/main" id="{B2847B4B-D0A3-6149-AAF8-D6584DC0D5D6}"/>
                  </a:ext>
                </a:extLst>
              </p:cNvPr>
              <p:cNvSpPr/>
              <p:nvPr/>
            </p:nvSpPr>
            <p:spPr>
              <a:xfrm>
                <a:off x="8698086" y="5029191"/>
                <a:ext cx="287265" cy="254240"/>
              </a:xfrm>
              <a:custGeom>
                <a:avLst/>
                <a:gdLst>
                  <a:gd name="connsiteX0" fmla="*/ 233380 w 233379"/>
                  <a:gd name="connsiteY0" fmla="*/ 1 h 206549"/>
                  <a:gd name="connsiteX1" fmla="*/ 0 w 233379"/>
                  <a:gd name="connsiteY1" fmla="*/ 206550 h 206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3379" h="206549">
                    <a:moveTo>
                      <a:pt x="233380" y="1"/>
                    </a:moveTo>
                    <a:cubicBezTo>
                      <a:pt x="233380" y="1"/>
                      <a:pt x="74391" y="-2524"/>
                      <a:pt x="0" y="206550"/>
                    </a:cubicBezTo>
                  </a:path>
                </a:pathLst>
              </a:custGeom>
              <a:noFill/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7" name="任意多边形 64">
                <a:extLst>
                  <a:ext uri="{FF2B5EF4-FFF2-40B4-BE49-F238E27FC236}">
                    <a16:creationId xmlns:a16="http://schemas.microsoft.com/office/drawing/2014/main" id="{4366A1D0-223C-CE40-AB0F-4055A8A50E57}"/>
                  </a:ext>
                </a:extLst>
              </p:cNvPr>
              <p:cNvSpPr/>
              <p:nvPr/>
            </p:nvSpPr>
            <p:spPr>
              <a:xfrm>
                <a:off x="8353316" y="6369937"/>
                <a:ext cx="22924" cy="63592"/>
              </a:xfrm>
              <a:custGeom>
                <a:avLst/>
                <a:gdLst>
                  <a:gd name="connsiteX0" fmla="*/ 18624 w 18624"/>
                  <a:gd name="connsiteY0" fmla="*/ 0 h 51663"/>
                  <a:gd name="connsiteX1" fmla="*/ 0 w 18624"/>
                  <a:gd name="connsiteY1" fmla="*/ 51663 h 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24" h="51663">
                    <a:moveTo>
                      <a:pt x="18624" y="0"/>
                    </a:moveTo>
                    <a:lnTo>
                      <a:pt x="0" y="51663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8" name="任意多边形 65">
                <a:extLst>
                  <a:ext uri="{FF2B5EF4-FFF2-40B4-BE49-F238E27FC236}">
                    <a16:creationId xmlns:a16="http://schemas.microsoft.com/office/drawing/2014/main" id="{783BFBD1-247B-E945-BFA3-E2A8FA024303}"/>
                  </a:ext>
                </a:extLst>
              </p:cNvPr>
              <p:cNvSpPr/>
              <p:nvPr/>
            </p:nvSpPr>
            <p:spPr>
              <a:xfrm>
                <a:off x="8413541" y="6374081"/>
                <a:ext cx="22794" cy="63462"/>
              </a:xfrm>
              <a:custGeom>
                <a:avLst/>
                <a:gdLst>
                  <a:gd name="connsiteX0" fmla="*/ 18519 w 18518"/>
                  <a:gd name="connsiteY0" fmla="*/ 0 h 51558"/>
                  <a:gd name="connsiteX1" fmla="*/ 0 w 18518"/>
                  <a:gd name="connsiteY1" fmla="*/ 51558 h 5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518" h="51558">
                    <a:moveTo>
                      <a:pt x="18519" y="0"/>
                    </a:moveTo>
                    <a:lnTo>
                      <a:pt x="0" y="51558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9" name="任意多边形 66">
                <a:extLst>
                  <a:ext uri="{FF2B5EF4-FFF2-40B4-BE49-F238E27FC236}">
                    <a16:creationId xmlns:a16="http://schemas.microsoft.com/office/drawing/2014/main" id="{D0833EDB-7AFC-8E46-B040-CF8FDFAE1287}"/>
                  </a:ext>
                </a:extLst>
              </p:cNvPr>
              <p:cNvSpPr/>
              <p:nvPr/>
            </p:nvSpPr>
            <p:spPr>
              <a:xfrm>
                <a:off x="8473635" y="6378097"/>
                <a:ext cx="22924" cy="63592"/>
              </a:xfrm>
              <a:custGeom>
                <a:avLst/>
                <a:gdLst>
                  <a:gd name="connsiteX0" fmla="*/ 18624 w 18624"/>
                  <a:gd name="connsiteY0" fmla="*/ 0 h 51663"/>
                  <a:gd name="connsiteX1" fmla="*/ 0 w 18624"/>
                  <a:gd name="connsiteY1" fmla="*/ 51663 h 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24" h="51663">
                    <a:moveTo>
                      <a:pt x="18624" y="0"/>
                    </a:moveTo>
                    <a:lnTo>
                      <a:pt x="0" y="51663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任意多边形 67">
                <a:extLst>
                  <a:ext uri="{FF2B5EF4-FFF2-40B4-BE49-F238E27FC236}">
                    <a16:creationId xmlns:a16="http://schemas.microsoft.com/office/drawing/2014/main" id="{E0F7CFE0-1F58-C54F-B71F-A42C0CAEDCFB}"/>
                  </a:ext>
                </a:extLst>
              </p:cNvPr>
              <p:cNvSpPr/>
              <p:nvPr/>
            </p:nvSpPr>
            <p:spPr>
              <a:xfrm>
                <a:off x="8533860" y="6382241"/>
                <a:ext cx="22924" cy="63462"/>
              </a:xfrm>
              <a:custGeom>
                <a:avLst/>
                <a:gdLst>
                  <a:gd name="connsiteX0" fmla="*/ 18624 w 18624"/>
                  <a:gd name="connsiteY0" fmla="*/ 0 h 51558"/>
                  <a:gd name="connsiteX1" fmla="*/ 0 w 18624"/>
                  <a:gd name="connsiteY1" fmla="*/ 51558 h 5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24" h="51558">
                    <a:moveTo>
                      <a:pt x="18624" y="0"/>
                    </a:moveTo>
                    <a:lnTo>
                      <a:pt x="0" y="51558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1" name="任意多边形 68">
                <a:extLst>
                  <a:ext uri="{FF2B5EF4-FFF2-40B4-BE49-F238E27FC236}">
                    <a16:creationId xmlns:a16="http://schemas.microsoft.com/office/drawing/2014/main" id="{69AE36E9-20FD-0647-9224-ED076D237591}"/>
                  </a:ext>
                </a:extLst>
              </p:cNvPr>
              <p:cNvSpPr/>
              <p:nvPr/>
            </p:nvSpPr>
            <p:spPr>
              <a:xfrm>
                <a:off x="8057394" y="6756800"/>
                <a:ext cx="196971" cy="63992"/>
              </a:xfrm>
              <a:custGeom>
                <a:avLst/>
                <a:gdLst>
                  <a:gd name="connsiteX0" fmla="*/ 114568 w 160023"/>
                  <a:gd name="connsiteY0" fmla="*/ 0 h 51988"/>
                  <a:gd name="connsiteX1" fmla="*/ 80371 w 160023"/>
                  <a:gd name="connsiteY1" fmla="*/ 6945 h 51988"/>
                  <a:gd name="connsiteX2" fmla="*/ 46385 w 160023"/>
                  <a:gd name="connsiteY2" fmla="*/ 13994 h 51988"/>
                  <a:gd name="connsiteX3" fmla="*/ 14187 w 160023"/>
                  <a:gd name="connsiteY3" fmla="*/ 23569 h 51988"/>
                  <a:gd name="connsiteX4" fmla="*/ 10820 w 160023"/>
                  <a:gd name="connsiteY4" fmla="*/ 30724 h 51988"/>
                  <a:gd name="connsiteX5" fmla="*/ 22289 w 160023"/>
                  <a:gd name="connsiteY5" fmla="*/ 37669 h 51988"/>
                  <a:gd name="connsiteX6" fmla="*/ 55223 w 160023"/>
                  <a:gd name="connsiteY6" fmla="*/ 41878 h 51988"/>
                  <a:gd name="connsiteX7" fmla="*/ 90157 w 160023"/>
                  <a:gd name="connsiteY7" fmla="*/ 42825 h 51988"/>
                  <a:gd name="connsiteX8" fmla="*/ 125090 w 160023"/>
                  <a:gd name="connsiteY8" fmla="*/ 44298 h 51988"/>
                  <a:gd name="connsiteX9" fmla="*/ 160023 w 160023"/>
                  <a:gd name="connsiteY9" fmla="*/ 46928 h 51988"/>
                  <a:gd name="connsiteX10" fmla="*/ 125090 w 160023"/>
                  <a:gd name="connsiteY10" fmla="*/ 49559 h 51988"/>
                  <a:gd name="connsiteX11" fmla="*/ 90157 w 160023"/>
                  <a:gd name="connsiteY11" fmla="*/ 51032 h 51988"/>
                  <a:gd name="connsiteX12" fmla="*/ 55223 w 160023"/>
                  <a:gd name="connsiteY12" fmla="*/ 51979 h 51988"/>
                  <a:gd name="connsiteX13" fmla="*/ 19133 w 160023"/>
                  <a:gd name="connsiteY13" fmla="*/ 47770 h 51988"/>
                  <a:gd name="connsiteX14" fmla="*/ 1982 w 160023"/>
                  <a:gd name="connsiteY14" fmla="*/ 35985 h 51988"/>
                  <a:gd name="connsiteX15" fmla="*/ 1245 w 160023"/>
                  <a:gd name="connsiteY15" fmla="*/ 22938 h 51988"/>
                  <a:gd name="connsiteX16" fmla="*/ 9873 w 160023"/>
                  <a:gd name="connsiteY16" fmla="*/ 14731 h 51988"/>
                  <a:gd name="connsiteX17" fmla="*/ 44912 w 160023"/>
                  <a:gd name="connsiteY17" fmla="*/ 6103 h 51988"/>
                  <a:gd name="connsiteX18" fmla="*/ 114568 w 160023"/>
                  <a:gd name="connsiteY18" fmla="*/ 0 h 51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023" h="51988">
                    <a:moveTo>
                      <a:pt x="114568" y="0"/>
                    </a:moveTo>
                    <a:lnTo>
                      <a:pt x="80371" y="6945"/>
                    </a:lnTo>
                    <a:cubicBezTo>
                      <a:pt x="69007" y="9154"/>
                      <a:pt x="57538" y="11364"/>
                      <a:pt x="46385" y="13994"/>
                    </a:cubicBezTo>
                    <a:cubicBezTo>
                      <a:pt x="35337" y="16835"/>
                      <a:pt x="23552" y="19150"/>
                      <a:pt x="14187" y="23569"/>
                    </a:cubicBezTo>
                    <a:cubicBezTo>
                      <a:pt x="10084" y="25463"/>
                      <a:pt x="9242" y="28304"/>
                      <a:pt x="10820" y="30724"/>
                    </a:cubicBezTo>
                    <a:cubicBezTo>
                      <a:pt x="12504" y="33565"/>
                      <a:pt x="17344" y="36196"/>
                      <a:pt x="22289" y="37669"/>
                    </a:cubicBezTo>
                    <a:cubicBezTo>
                      <a:pt x="32391" y="40826"/>
                      <a:pt x="43860" y="41773"/>
                      <a:pt x="55223" y="41878"/>
                    </a:cubicBezTo>
                    <a:cubicBezTo>
                      <a:pt x="66798" y="42193"/>
                      <a:pt x="78477" y="42193"/>
                      <a:pt x="90157" y="42825"/>
                    </a:cubicBezTo>
                    <a:lnTo>
                      <a:pt x="125090" y="44298"/>
                    </a:lnTo>
                    <a:cubicBezTo>
                      <a:pt x="136770" y="45140"/>
                      <a:pt x="148344" y="45666"/>
                      <a:pt x="160023" y="46928"/>
                    </a:cubicBezTo>
                    <a:cubicBezTo>
                      <a:pt x="148344" y="48086"/>
                      <a:pt x="136770" y="48612"/>
                      <a:pt x="125090" y="49559"/>
                    </a:cubicBezTo>
                    <a:lnTo>
                      <a:pt x="90157" y="51032"/>
                    </a:lnTo>
                    <a:cubicBezTo>
                      <a:pt x="78477" y="51663"/>
                      <a:pt x="66903" y="51663"/>
                      <a:pt x="55223" y="51979"/>
                    </a:cubicBezTo>
                    <a:cubicBezTo>
                      <a:pt x="43334" y="52084"/>
                      <a:pt x="31233" y="51348"/>
                      <a:pt x="19133" y="47770"/>
                    </a:cubicBezTo>
                    <a:cubicBezTo>
                      <a:pt x="13240" y="45666"/>
                      <a:pt x="6611" y="43141"/>
                      <a:pt x="1982" y="35985"/>
                    </a:cubicBezTo>
                    <a:cubicBezTo>
                      <a:pt x="-228" y="32408"/>
                      <a:pt x="-754" y="27042"/>
                      <a:pt x="1245" y="22938"/>
                    </a:cubicBezTo>
                    <a:cubicBezTo>
                      <a:pt x="3034" y="18729"/>
                      <a:pt x="6611" y="16414"/>
                      <a:pt x="9873" y="14731"/>
                    </a:cubicBezTo>
                    <a:cubicBezTo>
                      <a:pt x="21868" y="9891"/>
                      <a:pt x="33232" y="7997"/>
                      <a:pt x="44912" y="6103"/>
                    </a:cubicBezTo>
                    <a:cubicBezTo>
                      <a:pt x="67955" y="2631"/>
                      <a:pt x="91209" y="526"/>
                      <a:pt x="114568" y="0"/>
                    </a:cubicBezTo>
                    <a:close/>
                  </a:path>
                </a:pathLst>
              </a:custGeom>
              <a:solidFill>
                <a:srgbClr val="E07A6C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2" name="任意多边形 69">
                <a:extLst>
                  <a:ext uri="{FF2B5EF4-FFF2-40B4-BE49-F238E27FC236}">
                    <a16:creationId xmlns:a16="http://schemas.microsoft.com/office/drawing/2014/main" id="{05C07C67-507D-0343-826C-0B5ECA85FD8A}"/>
                  </a:ext>
                </a:extLst>
              </p:cNvPr>
              <p:cNvSpPr/>
              <p:nvPr/>
            </p:nvSpPr>
            <p:spPr>
              <a:xfrm>
                <a:off x="7891333" y="6795914"/>
                <a:ext cx="178343" cy="17743"/>
              </a:xfrm>
              <a:custGeom>
                <a:avLst/>
                <a:gdLst>
                  <a:gd name="connsiteX0" fmla="*/ 0 w 144889"/>
                  <a:gd name="connsiteY0" fmla="*/ 14415 h 14415"/>
                  <a:gd name="connsiteX1" fmla="*/ 143942 w 144889"/>
                  <a:gd name="connsiteY1" fmla="*/ 0 h 14415"/>
                  <a:gd name="connsiteX2" fmla="*/ 144889 w 144889"/>
                  <a:gd name="connsiteY2" fmla="*/ 10522 h 14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4889" h="14415">
                    <a:moveTo>
                      <a:pt x="0" y="14415"/>
                    </a:moveTo>
                    <a:lnTo>
                      <a:pt x="143942" y="0"/>
                    </a:lnTo>
                    <a:lnTo>
                      <a:pt x="144889" y="10522"/>
                    </a:lnTo>
                    <a:close/>
                  </a:path>
                </a:pathLst>
              </a:custGeom>
              <a:solidFill>
                <a:srgbClr val="E07A6C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3" name="任意多边形 70">
                <a:extLst>
                  <a:ext uri="{FF2B5EF4-FFF2-40B4-BE49-F238E27FC236}">
                    <a16:creationId xmlns:a16="http://schemas.microsoft.com/office/drawing/2014/main" id="{1594B708-9229-474C-8726-A496E0B4E677}"/>
                  </a:ext>
                </a:extLst>
              </p:cNvPr>
              <p:cNvSpPr/>
              <p:nvPr/>
            </p:nvSpPr>
            <p:spPr>
              <a:xfrm>
                <a:off x="8784491" y="4379677"/>
                <a:ext cx="206707" cy="159692"/>
              </a:xfrm>
              <a:custGeom>
                <a:avLst/>
                <a:gdLst>
                  <a:gd name="connsiteX0" fmla="*/ 0 w 167932"/>
                  <a:gd name="connsiteY0" fmla="*/ 129737 h 129737"/>
                  <a:gd name="connsiteX1" fmla="*/ 167932 w 167932"/>
                  <a:gd name="connsiteY1" fmla="*/ 0 h 12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7932" h="129737">
                    <a:moveTo>
                      <a:pt x="0" y="129737"/>
                    </a:moveTo>
                    <a:cubicBezTo>
                      <a:pt x="0" y="129737"/>
                      <a:pt x="108904" y="60081"/>
                      <a:pt x="167932" y="0"/>
                    </a:cubicBezTo>
                  </a:path>
                </a:pathLst>
              </a:custGeom>
              <a:noFill/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4" name="任意多边形 71">
                <a:extLst>
                  <a:ext uri="{FF2B5EF4-FFF2-40B4-BE49-F238E27FC236}">
                    <a16:creationId xmlns:a16="http://schemas.microsoft.com/office/drawing/2014/main" id="{E8AB24E1-F953-7142-89EA-F535B719ADA1}"/>
                  </a:ext>
                </a:extLst>
              </p:cNvPr>
              <p:cNvSpPr/>
              <p:nvPr/>
            </p:nvSpPr>
            <p:spPr>
              <a:xfrm>
                <a:off x="8794618" y="4586133"/>
                <a:ext cx="16189" cy="46625"/>
              </a:xfrm>
              <a:custGeom>
                <a:avLst/>
                <a:gdLst>
                  <a:gd name="connsiteX0" fmla="*/ 0 w 13152"/>
                  <a:gd name="connsiteY0" fmla="*/ 0 h 37879"/>
                  <a:gd name="connsiteX1" fmla="*/ 13153 w 13152"/>
                  <a:gd name="connsiteY1" fmla="*/ 37879 h 37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52" h="37879">
                    <a:moveTo>
                      <a:pt x="0" y="0"/>
                    </a:moveTo>
                    <a:lnTo>
                      <a:pt x="13153" y="37879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" name="任意多边形 72">
                <a:extLst>
                  <a:ext uri="{FF2B5EF4-FFF2-40B4-BE49-F238E27FC236}">
                    <a16:creationId xmlns:a16="http://schemas.microsoft.com/office/drawing/2014/main" id="{72912FFC-9927-C34A-BE4C-34389B246550}"/>
                  </a:ext>
                </a:extLst>
              </p:cNvPr>
              <p:cNvSpPr/>
              <p:nvPr/>
            </p:nvSpPr>
            <p:spPr>
              <a:xfrm>
                <a:off x="8827750" y="4570972"/>
                <a:ext cx="21499" cy="38336"/>
              </a:xfrm>
              <a:custGeom>
                <a:avLst/>
                <a:gdLst>
                  <a:gd name="connsiteX0" fmla="*/ 0 w 17466"/>
                  <a:gd name="connsiteY0" fmla="*/ 0 h 31145"/>
                  <a:gd name="connsiteX1" fmla="*/ 17467 w 17466"/>
                  <a:gd name="connsiteY1" fmla="*/ 31145 h 3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466" h="31145">
                    <a:moveTo>
                      <a:pt x="0" y="0"/>
                    </a:moveTo>
                    <a:lnTo>
                      <a:pt x="17467" y="31145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" name="任意多边形 73">
                <a:extLst>
                  <a:ext uri="{FF2B5EF4-FFF2-40B4-BE49-F238E27FC236}">
                    <a16:creationId xmlns:a16="http://schemas.microsoft.com/office/drawing/2014/main" id="{AF9D5934-83C1-BB40-8B45-A8C841B97658}"/>
                  </a:ext>
                </a:extLst>
              </p:cNvPr>
              <p:cNvSpPr/>
              <p:nvPr/>
            </p:nvSpPr>
            <p:spPr>
              <a:xfrm>
                <a:off x="8861456" y="4551296"/>
                <a:ext cx="28752" cy="35876"/>
              </a:xfrm>
              <a:custGeom>
                <a:avLst/>
                <a:gdLst>
                  <a:gd name="connsiteX0" fmla="*/ 0 w 23359"/>
                  <a:gd name="connsiteY0" fmla="*/ 0 h 29146"/>
                  <a:gd name="connsiteX1" fmla="*/ 23359 w 23359"/>
                  <a:gd name="connsiteY1" fmla="*/ 29146 h 29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359" h="29146">
                    <a:moveTo>
                      <a:pt x="0" y="0"/>
                    </a:moveTo>
                    <a:lnTo>
                      <a:pt x="23359" y="29146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" name="任意多边形 74">
                <a:extLst>
                  <a:ext uri="{FF2B5EF4-FFF2-40B4-BE49-F238E27FC236}">
                    <a16:creationId xmlns:a16="http://schemas.microsoft.com/office/drawing/2014/main" id="{5D0F05BC-5E87-A444-84B5-E765C178929F}"/>
                  </a:ext>
                </a:extLst>
              </p:cNvPr>
              <p:cNvSpPr/>
              <p:nvPr/>
            </p:nvSpPr>
            <p:spPr>
              <a:xfrm>
                <a:off x="8891384" y="4527727"/>
                <a:ext cx="32508" cy="39631"/>
              </a:xfrm>
              <a:custGeom>
                <a:avLst/>
                <a:gdLst>
                  <a:gd name="connsiteX0" fmla="*/ 0 w 26410"/>
                  <a:gd name="connsiteY0" fmla="*/ 0 h 32197"/>
                  <a:gd name="connsiteX1" fmla="*/ 26410 w 26410"/>
                  <a:gd name="connsiteY1" fmla="*/ 32198 h 3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410" h="32197">
                    <a:moveTo>
                      <a:pt x="0" y="0"/>
                    </a:moveTo>
                    <a:lnTo>
                      <a:pt x="26410" y="32198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" name="任意多边形 75">
                <a:extLst>
                  <a:ext uri="{FF2B5EF4-FFF2-40B4-BE49-F238E27FC236}">
                    <a16:creationId xmlns:a16="http://schemas.microsoft.com/office/drawing/2014/main" id="{CA244230-8346-6D47-AE93-8982944C986B}"/>
                  </a:ext>
                </a:extLst>
              </p:cNvPr>
              <p:cNvSpPr/>
              <p:nvPr/>
            </p:nvSpPr>
            <p:spPr>
              <a:xfrm>
                <a:off x="8923846" y="4505699"/>
                <a:ext cx="32637" cy="39631"/>
              </a:xfrm>
              <a:custGeom>
                <a:avLst/>
                <a:gdLst>
                  <a:gd name="connsiteX0" fmla="*/ 0 w 26515"/>
                  <a:gd name="connsiteY0" fmla="*/ 0 h 32197"/>
                  <a:gd name="connsiteX1" fmla="*/ 26516 w 26515"/>
                  <a:gd name="connsiteY1" fmla="*/ 32198 h 3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515" h="32197">
                    <a:moveTo>
                      <a:pt x="0" y="0"/>
                    </a:moveTo>
                    <a:lnTo>
                      <a:pt x="26516" y="32198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" name="任意多边形 76">
                <a:extLst>
                  <a:ext uri="{FF2B5EF4-FFF2-40B4-BE49-F238E27FC236}">
                    <a16:creationId xmlns:a16="http://schemas.microsoft.com/office/drawing/2014/main" id="{BB5B4DC3-09AB-AE4A-833A-46DB069623DC}"/>
                  </a:ext>
                </a:extLst>
              </p:cNvPr>
              <p:cNvSpPr/>
              <p:nvPr/>
            </p:nvSpPr>
            <p:spPr>
              <a:xfrm>
                <a:off x="8956278" y="4485898"/>
                <a:ext cx="32508" cy="39631"/>
              </a:xfrm>
              <a:custGeom>
                <a:avLst/>
                <a:gdLst>
                  <a:gd name="connsiteX0" fmla="*/ 0 w 26410"/>
                  <a:gd name="connsiteY0" fmla="*/ 0 h 32197"/>
                  <a:gd name="connsiteX1" fmla="*/ 26410 w 26410"/>
                  <a:gd name="connsiteY1" fmla="*/ 32198 h 3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410" h="32197">
                    <a:moveTo>
                      <a:pt x="0" y="0"/>
                    </a:moveTo>
                    <a:lnTo>
                      <a:pt x="26410" y="32198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" name="任意多边形 77">
                <a:extLst>
                  <a:ext uri="{FF2B5EF4-FFF2-40B4-BE49-F238E27FC236}">
                    <a16:creationId xmlns:a16="http://schemas.microsoft.com/office/drawing/2014/main" id="{B3075D6E-42DD-1A4B-919E-736E4EE7283F}"/>
                  </a:ext>
                </a:extLst>
              </p:cNvPr>
              <p:cNvSpPr/>
              <p:nvPr/>
            </p:nvSpPr>
            <p:spPr>
              <a:xfrm>
                <a:off x="8985348" y="4462079"/>
                <a:ext cx="32637" cy="39760"/>
              </a:xfrm>
              <a:custGeom>
                <a:avLst/>
                <a:gdLst>
                  <a:gd name="connsiteX0" fmla="*/ 0 w 26515"/>
                  <a:gd name="connsiteY0" fmla="*/ 0 h 32302"/>
                  <a:gd name="connsiteX1" fmla="*/ 26516 w 26515"/>
                  <a:gd name="connsiteY1" fmla="*/ 32303 h 32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515" h="32302">
                    <a:moveTo>
                      <a:pt x="0" y="0"/>
                    </a:moveTo>
                    <a:lnTo>
                      <a:pt x="26516" y="32303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" name="任意多边形 78">
                <a:extLst>
                  <a:ext uri="{FF2B5EF4-FFF2-40B4-BE49-F238E27FC236}">
                    <a16:creationId xmlns:a16="http://schemas.microsoft.com/office/drawing/2014/main" id="{4D508AE5-439E-E040-985F-C30268311024}"/>
                  </a:ext>
                </a:extLst>
              </p:cNvPr>
              <p:cNvSpPr/>
              <p:nvPr/>
            </p:nvSpPr>
            <p:spPr>
              <a:xfrm>
                <a:off x="9016207" y="4435233"/>
                <a:ext cx="32637" cy="39631"/>
              </a:xfrm>
              <a:custGeom>
                <a:avLst/>
                <a:gdLst>
                  <a:gd name="connsiteX0" fmla="*/ 0 w 26515"/>
                  <a:gd name="connsiteY0" fmla="*/ 0 h 32197"/>
                  <a:gd name="connsiteX1" fmla="*/ 26516 w 26515"/>
                  <a:gd name="connsiteY1" fmla="*/ 32198 h 3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515" h="32197">
                    <a:moveTo>
                      <a:pt x="0" y="0"/>
                    </a:moveTo>
                    <a:lnTo>
                      <a:pt x="26516" y="32198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" name="任意多边形 79">
                <a:extLst>
                  <a:ext uri="{FF2B5EF4-FFF2-40B4-BE49-F238E27FC236}">
                    <a16:creationId xmlns:a16="http://schemas.microsoft.com/office/drawing/2014/main" id="{FA00A643-11F7-EF4B-A7E9-6D3C17C83085}"/>
                  </a:ext>
                </a:extLst>
              </p:cNvPr>
              <p:cNvSpPr/>
              <p:nvPr/>
            </p:nvSpPr>
            <p:spPr>
              <a:xfrm>
                <a:off x="9046197" y="4411785"/>
                <a:ext cx="32637" cy="39631"/>
              </a:xfrm>
              <a:custGeom>
                <a:avLst/>
                <a:gdLst>
                  <a:gd name="connsiteX0" fmla="*/ 0 w 26515"/>
                  <a:gd name="connsiteY0" fmla="*/ 0 h 32197"/>
                  <a:gd name="connsiteX1" fmla="*/ 26516 w 26515"/>
                  <a:gd name="connsiteY1" fmla="*/ 32198 h 3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515" h="32197">
                    <a:moveTo>
                      <a:pt x="0" y="0"/>
                    </a:moveTo>
                    <a:lnTo>
                      <a:pt x="26516" y="32198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</p:grpSp>
      <p:pic>
        <p:nvPicPr>
          <p:cNvPr id="114" name="图片 113">
            <a:extLst>
              <a:ext uri="{FF2B5EF4-FFF2-40B4-BE49-F238E27FC236}">
                <a16:creationId xmlns:a16="http://schemas.microsoft.com/office/drawing/2014/main" id="{675CE29F-C0C5-4F46-A0A9-59AC67C69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3" y="1587452"/>
            <a:ext cx="3898900" cy="3898900"/>
          </a:xfrm>
          <a:prstGeom prst="rect">
            <a:avLst/>
          </a:prstGeom>
        </p:spPr>
      </p:pic>
      <p:sp>
        <p:nvSpPr>
          <p:cNvPr id="115" name="文本框 114">
            <a:extLst>
              <a:ext uri="{FF2B5EF4-FFF2-40B4-BE49-F238E27FC236}">
                <a16:creationId xmlns:a16="http://schemas.microsoft.com/office/drawing/2014/main" id="{20141B9D-7DE3-4D41-8363-816B2007AC7B}"/>
              </a:ext>
            </a:extLst>
          </p:cNvPr>
          <p:cNvSpPr txBox="1"/>
          <p:nvPr/>
        </p:nvSpPr>
        <p:spPr>
          <a:xfrm>
            <a:off x="898393" y="6324200"/>
            <a:ext cx="3869649" cy="10675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Demo</a:t>
            </a:r>
            <a:r>
              <a:rPr kumimoji="0" lang="zh-CN" altLang="en-US" sz="6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展示</a:t>
            </a:r>
          </a:p>
        </p:txBody>
      </p:sp>
      <p:pic>
        <p:nvPicPr>
          <p:cNvPr id="117" name="图片 116">
            <a:extLst>
              <a:ext uri="{FF2B5EF4-FFF2-40B4-BE49-F238E27FC236}">
                <a16:creationId xmlns:a16="http://schemas.microsoft.com/office/drawing/2014/main" id="{916A6947-D192-6244-82E7-E89321E70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980" y="2332181"/>
            <a:ext cx="5476039" cy="969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8642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A01E9EC-89B7-4940-80A2-7427A594988D}"/>
              </a:ext>
            </a:extLst>
          </p:cNvPr>
          <p:cNvGrpSpPr>
            <a:grpSpLocks noChangeAspect="1"/>
          </p:cNvGrpSpPr>
          <p:nvPr/>
        </p:nvGrpSpPr>
        <p:grpSpPr>
          <a:xfrm>
            <a:off x="22128430" y="12347013"/>
            <a:ext cx="2255570" cy="1368987"/>
            <a:chOff x="2769344" y="1756229"/>
            <a:chExt cx="6653311" cy="4038135"/>
          </a:xfrm>
        </p:grpSpPr>
        <p:sp>
          <p:nvSpPr>
            <p:cNvPr id="4" name="圆角矩形 3">
              <a:extLst>
                <a:ext uri="{FF2B5EF4-FFF2-40B4-BE49-F238E27FC236}">
                  <a16:creationId xmlns:a16="http://schemas.microsoft.com/office/drawing/2014/main" id="{684809EB-96C5-324D-903A-A606BE6C8432}"/>
                </a:ext>
              </a:extLst>
            </p:cNvPr>
            <p:cNvSpPr/>
            <p:nvPr/>
          </p:nvSpPr>
          <p:spPr>
            <a:xfrm>
              <a:off x="7380287" y="2083092"/>
              <a:ext cx="1144473" cy="1112686"/>
            </a:xfrm>
            <a:prstGeom prst="roundRect">
              <a:avLst/>
            </a:prstGeom>
            <a:gradFill>
              <a:gsLst>
                <a:gs pos="0">
                  <a:srgbClr val="AD50AD"/>
                </a:gs>
                <a:gs pos="100000">
                  <a:srgbClr val="7E51DD"/>
                </a:gs>
              </a:gsLst>
              <a:lin ang="5400000" scaled="0"/>
            </a:gradFill>
            <a:ln>
              <a:noFill/>
            </a:ln>
            <a:effectLst>
              <a:outerShdw blurRad="127000" dist="38100" dir="5400000" algn="tl" rotWithShape="0">
                <a:srgbClr val="3A9BDE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72000" rIns="144000" bIns="288000" rtlCol="0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+</a:t>
              </a: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3F532E7-9D94-B347-A48C-219242B67E57}"/>
                </a:ext>
              </a:extLst>
            </p:cNvPr>
            <p:cNvGrpSpPr/>
            <p:nvPr/>
          </p:nvGrpSpPr>
          <p:grpSpPr>
            <a:xfrm>
              <a:off x="2769344" y="1756229"/>
              <a:ext cx="6653311" cy="4038135"/>
              <a:chOff x="7862065" y="4369160"/>
              <a:chExt cx="4039357" cy="2451632"/>
            </a:xfrm>
          </p:grpSpPr>
          <p:sp>
            <p:nvSpPr>
              <p:cNvPr id="6" name="任意多边形 3">
                <a:extLst>
                  <a:ext uri="{FF2B5EF4-FFF2-40B4-BE49-F238E27FC236}">
                    <a16:creationId xmlns:a16="http://schemas.microsoft.com/office/drawing/2014/main" id="{801B4DD9-658F-C94A-B6C8-AC723D97B4FB}"/>
                  </a:ext>
                </a:extLst>
              </p:cNvPr>
              <p:cNvSpPr/>
              <p:nvPr/>
            </p:nvSpPr>
            <p:spPr>
              <a:xfrm>
                <a:off x="10010757" y="4513120"/>
                <a:ext cx="161892" cy="335399"/>
              </a:xfrm>
              <a:custGeom>
                <a:avLst/>
                <a:gdLst>
                  <a:gd name="connsiteX0" fmla="*/ 92068 w 131524"/>
                  <a:gd name="connsiteY0" fmla="*/ 272485 h 272484"/>
                  <a:gd name="connsiteX1" fmla="*/ 0 w 131524"/>
                  <a:gd name="connsiteY1" fmla="*/ 198620 h 272484"/>
                  <a:gd name="connsiteX2" fmla="*/ 35144 w 131524"/>
                  <a:gd name="connsiteY2" fmla="*/ 19639 h 272484"/>
                  <a:gd name="connsiteX3" fmla="*/ 42720 w 131524"/>
                  <a:gd name="connsiteY3" fmla="*/ 102132 h 272484"/>
                  <a:gd name="connsiteX4" fmla="*/ 77127 w 131524"/>
                  <a:gd name="connsiteY4" fmla="*/ 173 h 272484"/>
                  <a:gd name="connsiteX5" fmla="*/ 80915 w 131524"/>
                  <a:gd name="connsiteY5" fmla="*/ 104658 h 272484"/>
                  <a:gd name="connsiteX6" fmla="*/ 129316 w 131524"/>
                  <a:gd name="connsiteY6" fmla="*/ 16167 h 272484"/>
                  <a:gd name="connsiteX7" fmla="*/ 118058 w 131524"/>
                  <a:gd name="connsiteY7" fmla="*/ 163686 h 272484"/>
                  <a:gd name="connsiteX8" fmla="*/ 92068 w 131524"/>
                  <a:gd name="connsiteY8" fmla="*/ 272485 h 272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524" h="272484">
                    <a:moveTo>
                      <a:pt x="92068" y="272485"/>
                    </a:moveTo>
                    <a:lnTo>
                      <a:pt x="0" y="198620"/>
                    </a:lnTo>
                    <a:cubicBezTo>
                      <a:pt x="0" y="198620"/>
                      <a:pt x="17151" y="22691"/>
                      <a:pt x="35144" y="19639"/>
                    </a:cubicBezTo>
                    <a:cubicBezTo>
                      <a:pt x="53137" y="16588"/>
                      <a:pt x="42720" y="102132"/>
                      <a:pt x="42720" y="102132"/>
                    </a:cubicBezTo>
                    <a:cubicBezTo>
                      <a:pt x="42720" y="102132"/>
                      <a:pt x="70077" y="-4877"/>
                      <a:pt x="77127" y="173"/>
                    </a:cubicBezTo>
                    <a:cubicBezTo>
                      <a:pt x="89648" y="9222"/>
                      <a:pt x="80915" y="104658"/>
                      <a:pt x="80915" y="104658"/>
                    </a:cubicBezTo>
                    <a:cubicBezTo>
                      <a:pt x="80915" y="104658"/>
                      <a:pt x="120583" y="7960"/>
                      <a:pt x="129316" y="16167"/>
                    </a:cubicBezTo>
                    <a:cubicBezTo>
                      <a:pt x="138050" y="24479"/>
                      <a:pt x="118058" y="163686"/>
                      <a:pt x="118058" y="163686"/>
                    </a:cubicBezTo>
                    <a:lnTo>
                      <a:pt x="92068" y="272485"/>
                    </a:lnTo>
                    <a:close/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EDE83F8C-3852-1247-A126-4AB21EECFFA3}"/>
                  </a:ext>
                </a:extLst>
              </p:cNvPr>
              <p:cNvGrpSpPr/>
              <p:nvPr/>
            </p:nvGrpSpPr>
            <p:grpSpPr>
              <a:xfrm>
                <a:off x="10035177" y="4450630"/>
                <a:ext cx="148800" cy="284175"/>
                <a:chOff x="13957400" y="3795264"/>
                <a:chExt cx="120888" cy="230869"/>
              </a:xfrm>
            </p:grpSpPr>
            <p:sp>
              <p:nvSpPr>
                <p:cNvPr id="106" name="任意多边形 103">
                  <a:extLst>
                    <a:ext uri="{FF2B5EF4-FFF2-40B4-BE49-F238E27FC236}">
                      <a16:creationId xmlns:a16="http://schemas.microsoft.com/office/drawing/2014/main" id="{AEE4131F-5677-BA43-926A-3417AB6D3725}"/>
                    </a:ext>
                  </a:extLst>
                </p:cNvPr>
                <p:cNvSpPr/>
                <p:nvPr/>
              </p:nvSpPr>
              <p:spPr>
                <a:xfrm>
                  <a:off x="13964239" y="3795384"/>
                  <a:ext cx="114049" cy="230749"/>
                </a:xfrm>
                <a:custGeom>
                  <a:avLst/>
                  <a:gdLst>
                    <a:gd name="connsiteX0" fmla="*/ 71861 w 114049"/>
                    <a:gd name="connsiteY0" fmla="*/ 230644 h 230749"/>
                    <a:gd name="connsiteX1" fmla="*/ 4099 w 114049"/>
                    <a:gd name="connsiteY1" fmla="*/ 190344 h 230749"/>
                    <a:gd name="connsiteX2" fmla="*/ 100 w 114049"/>
                    <a:gd name="connsiteY2" fmla="*/ 181927 h 230749"/>
                    <a:gd name="connsiteX3" fmla="*/ 27352 w 114049"/>
                    <a:gd name="connsiteY3" fmla="*/ 0 h 230749"/>
                    <a:gd name="connsiteX4" fmla="*/ 32719 w 114049"/>
                    <a:gd name="connsiteY4" fmla="*/ 210 h 230749"/>
                    <a:gd name="connsiteX5" fmla="*/ 36612 w 114049"/>
                    <a:gd name="connsiteY5" fmla="*/ 947 h 230749"/>
                    <a:gd name="connsiteX6" fmla="*/ 109951 w 114049"/>
                    <a:gd name="connsiteY6" fmla="*/ 41247 h 230749"/>
                    <a:gd name="connsiteX7" fmla="*/ 113949 w 114049"/>
                    <a:gd name="connsiteY7" fmla="*/ 49664 h 230749"/>
                    <a:gd name="connsiteX8" fmla="*/ 85329 w 114049"/>
                    <a:gd name="connsiteY8" fmla="*/ 225699 h 230749"/>
                    <a:gd name="connsiteX9" fmla="*/ 81015 w 114049"/>
                    <a:gd name="connsiteY9" fmla="*/ 230749 h 230749"/>
                    <a:gd name="connsiteX10" fmla="*/ 71861 w 114049"/>
                    <a:gd name="connsiteY10" fmla="*/ 230644 h 23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4049" h="230749">
                      <a:moveTo>
                        <a:pt x="71861" y="230644"/>
                      </a:moveTo>
                      <a:lnTo>
                        <a:pt x="4099" y="190344"/>
                      </a:lnTo>
                      <a:cubicBezTo>
                        <a:pt x="1152" y="188766"/>
                        <a:pt x="-426" y="185294"/>
                        <a:pt x="100" y="181927"/>
                      </a:cubicBezTo>
                      <a:lnTo>
                        <a:pt x="27352" y="0"/>
                      </a:lnTo>
                      <a:cubicBezTo>
                        <a:pt x="27352" y="0"/>
                        <a:pt x="30404" y="105"/>
                        <a:pt x="32719" y="210"/>
                      </a:cubicBezTo>
                      <a:cubicBezTo>
                        <a:pt x="33981" y="210"/>
                        <a:pt x="35349" y="210"/>
                        <a:pt x="36612" y="947"/>
                      </a:cubicBezTo>
                      <a:lnTo>
                        <a:pt x="109951" y="41247"/>
                      </a:lnTo>
                      <a:cubicBezTo>
                        <a:pt x="112897" y="42825"/>
                        <a:pt x="114475" y="46297"/>
                        <a:pt x="113949" y="49664"/>
                      </a:cubicBezTo>
                      <a:lnTo>
                        <a:pt x="85329" y="225699"/>
                      </a:lnTo>
                      <a:cubicBezTo>
                        <a:pt x="84908" y="228329"/>
                        <a:pt x="83119" y="230118"/>
                        <a:pt x="81015" y="230749"/>
                      </a:cubicBezTo>
                      <a:lnTo>
                        <a:pt x="71861" y="230644"/>
                      </a:lnTo>
                      <a:close/>
                    </a:path>
                  </a:pathLst>
                </a:custGeom>
                <a:solidFill>
                  <a:srgbClr val="010101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7" name="任意多边形 104">
                  <a:extLst>
                    <a:ext uri="{FF2B5EF4-FFF2-40B4-BE49-F238E27FC236}">
                      <a16:creationId xmlns:a16="http://schemas.microsoft.com/office/drawing/2014/main" id="{3CD70670-1A1F-DD43-9921-72BA1504B8A2}"/>
                    </a:ext>
                  </a:extLst>
                </p:cNvPr>
                <p:cNvSpPr/>
                <p:nvPr/>
              </p:nvSpPr>
              <p:spPr>
                <a:xfrm>
                  <a:off x="13957400" y="3795264"/>
                  <a:ext cx="114049" cy="230769"/>
                </a:xfrm>
                <a:custGeom>
                  <a:avLst/>
                  <a:gdLst>
                    <a:gd name="connsiteX0" fmla="*/ 76701 w 114049"/>
                    <a:gd name="connsiteY0" fmla="*/ 230028 h 230769"/>
                    <a:gd name="connsiteX1" fmla="*/ 4099 w 114049"/>
                    <a:gd name="connsiteY1" fmla="*/ 190149 h 230769"/>
                    <a:gd name="connsiteX2" fmla="*/ 100 w 114049"/>
                    <a:gd name="connsiteY2" fmla="*/ 181731 h 230769"/>
                    <a:gd name="connsiteX3" fmla="*/ 28825 w 114049"/>
                    <a:gd name="connsiteY3" fmla="*/ 4750 h 230769"/>
                    <a:gd name="connsiteX4" fmla="*/ 36612 w 114049"/>
                    <a:gd name="connsiteY4" fmla="*/ 646 h 230769"/>
                    <a:gd name="connsiteX5" fmla="*/ 109951 w 114049"/>
                    <a:gd name="connsiteY5" fmla="*/ 40946 h 230769"/>
                    <a:gd name="connsiteX6" fmla="*/ 113949 w 114049"/>
                    <a:gd name="connsiteY6" fmla="*/ 49363 h 230769"/>
                    <a:gd name="connsiteX7" fmla="*/ 85329 w 114049"/>
                    <a:gd name="connsiteY7" fmla="*/ 225398 h 230769"/>
                    <a:gd name="connsiteX8" fmla="*/ 76701 w 114049"/>
                    <a:gd name="connsiteY8" fmla="*/ 230028 h 230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049" h="230769">
                      <a:moveTo>
                        <a:pt x="76701" y="230028"/>
                      </a:moveTo>
                      <a:lnTo>
                        <a:pt x="4099" y="190149"/>
                      </a:lnTo>
                      <a:cubicBezTo>
                        <a:pt x="1152" y="188571"/>
                        <a:pt x="-426" y="185098"/>
                        <a:pt x="100" y="181731"/>
                      </a:cubicBezTo>
                      <a:lnTo>
                        <a:pt x="28825" y="4750"/>
                      </a:lnTo>
                      <a:cubicBezTo>
                        <a:pt x="29457" y="962"/>
                        <a:pt x="33350" y="-1143"/>
                        <a:pt x="36612" y="646"/>
                      </a:cubicBezTo>
                      <a:lnTo>
                        <a:pt x="109951" y="40946"/>
                      </a:lnTo>
                      <a:cubicBezTo>
                        <a:pt x="112897" y="42524"/>
                        <a:pt x="114475" y="45996"/>
                        <a:pt x="113949" y="49363"/>
                      </a:cubicBezTo>
                      <a:lnTo>
                        <a:pt x="85329" y="225398"/>
                      </a:lnTo>
                      <a:cubicBezTo>
                        <a:pt x="84698" y="229817"/>
                        <a:pt x="80384" y="232027"/>
                        <a:pt x="76701" y="230028"/>
                      </a:cubicBezTo>
                      <a:close/>
                    </a:path>
                  </a:pathLst>
                </a:custGeom>
                <a:solidFill>
                  <a:srgbClr val="97B7FF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8" name="任意多边形 105">
                  <a:extLst>
                    <a:ext uri="{FF2B5EF4-FFF2-40B4-BE49-F238E27FC236}">
                      <a16:creationId xmlns:a16="http://schemas.microsoft.com/office/drawing/2014/main" id="{AEBE1C88-AB4F-A943-AA06-B354FAD33B13}"/>
                    </a:ext>
                  </a:extLst>
                </p:cNvPr>
                <p:cNvSpPr/>
                <p:nvPr/>
              </p:nvSpPr>
              <p:spPr>
                <a:xfrm>
                  <a:off x="13959710" y="3810325"/>
                  <a:ext cx="109745" cy="200550"/>
                </a:xfrm>
                <a:custGeom>
                  <a:avLst/>
                  <a:gdLst>
                    <a:gd name="connsiteX0" fmla="*/ 0 w 109745"/>
                    <a:gd name="connsiteY0" fmla="*/ 154043 h 200550"/>
                    <a:gd name="connsiteX1" fmla="*/ 84703 w 109745"/>
                    <a:gd name="connsiteY1" fmla="*/ 200551 h 200550"/>
                    <a:gd name="connsiteX2" fmla="*/ 109745 w 109745"/>
                    <a:gd name="connsiteY2" fmla="*/ 46613 h 200550"/>
                    <a:gd name="connsiteX3" fmla="*/ 24937 w 109745"/>
                    <a:gd name="connsiteY3" fmla="*/ 0 h 20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9745" h="200550">
                      <a:moveTo>
                        <a:pt x="0" y="154043"/>
                      </a:moveTo>
                      <a:lnTo>
                        <a:pt x="84703" y="200551"/>
                      </a:lnTo>
                      <a:lnTo>
                        <a:pt x="109745" y="46613"/>
                      </a:lnTo>
                      <a:lnTo>
                        <a:pt x="24937" y="0"/>
                      </a:lnTo>
                      <a:close/>
                    </a:path>
                  </a:pathLst>
                </a:custGeom>
                <a:solidFill>
                  <a:srgbClr val="E4EEF7">
                    <a:alpha val="35000"/>
                  </a:srgbClr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9" name="任意多边形 106">
                  <a:extLst>
                    <a:ext uri="{FF2B5EF4-FFF2-40B4-BE49-F238E27FC236}">
                      <a16:creationId xmlns:a16="http://schemas.microsoft.com/office/drawing/2014/main" id="{9D940CAF-3F30-CD43-B1DB-10656464932A}"/>
                    </a:ext>
                  </a:extLst>
                </p:cNvPr>
                <p:cNvSpPr/>
                <p:nvPr/>
              </p:nvSpPr>
              <p:spPr>
                <a:xfrm>
                  <a:off x="13975072" y="3852318"/>
                  <a:ext cx="64434" cy="134357"/>
                </a:xfrm>
                <a:custGeom>
                  <a:avLst/>
                  <a:gdLst>
                    <a:gd name="connsiteX0" fmla="*/ 53347 w 64434"/>
                    <a:gd name="connsiteY0" fmla="*/ 49444 h 134357"/>
                    <a:gd name="connsiteX1" fmla="*/ 63448 w 64434"/>
                    <a:gd name="connsiteY1" fmla="*/ 39448 h 134357"/>
                    <a:gd name="connsiteX2" fmla="*/ 49243 w 64434"/>
                    <a:gd name="connsiteY2" fmla="*/ 4830 h 134357"/>
                    <a:gd name="connsiteX3" fmla="*/ 27568 w 64434"/>
                    <a:gd name="connsiteY3" fmla="*/ 10091 h 134357"/>
                    <a:gd name="connsiteX4" fmla="*/ 31777 w 64434"/>
                    <a:gd name="connsiteY4" fmla="*/ 31767 h 134357"/>
                    <a:gd name="connsiteX5" fmla="*/ 11364 w 64434"/>
                    <a:gd name="connsiteY5" fmla="*/ 45656 h 134357"/>
                    <a:gd name="connsiteX6" fmla="*/ 0 w 64434"/>
                    <a:gd name="connsiteY6" fmla="*/ 104264 h 134357"/>
                    <a:gd name="connsiteX7" fmla="*/ 55346 w 64434"/>
                    <a:gd name="connsiteY7" fmla="*/ 134357 h 134357"/>
                    <a:gd name="connsiteX8" fmla="*/ 63869 w 64434"/>
                    <a:gd name="connsiteY8" fmla="*/ 88691 h 134357"/>
                    <a:gd name="connsiteX9" fmla="*/ 53347 w 64434"/>
                    <a:gd name="connsiteY9" fmla="*/ 49444 h 134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4434" h="134357">
                      <a:moveTo>
                        <a:pt x="53347" y="49444"/>
                      </a:moveTo>
                      <a:cubicBezTo>
                        <a:pt x="58292" y="49339"/>
                        <a:pt x="62291" y="45972"/>
                        <a:pt x="63448" y="39448"/>
                      </a:cubicBezTo>
                      <a:cubicBezTo>
                        <a:pt x="65553" y="28400"/>
                        <a:pt x="59134" y="12932"/>
                        <a:pt x="49243" y="4830"/>
                      </a:cubicBezTo>
                      <a:cubicBezTo>
                        <a:pt x="39352" y="-3272"/>
                        <a:pt x="29672" y="-957"/>
                        <a:pt x="27568" y="10091"/>
                      </a:cubicBezTo>
                      <a:cubicBezTo>
                        <a:pt x="26305" y="16615"/>
                        <a:pt x="28094" y="24612"/>
                        <a:pt x="31777" y="31767"/>
                      </a:cubicBezTo>
                      <a:cubicBezTo>
                        <a:pt x="21781" y="28926"/>
                        <a:pt x="13573" y="33871"/>
                        <a:pt x="11364" y="45656"/>
                      </a:cubicBezTo>
                      <a:lnTo>
                        <a:pt x="0" y="104264"/>
                      </a:lnTo>
                      <a:lnTo>
                        <a:pt x="55346" y="134357"/>
                      </a:lnTo>
                      <a:lnTo>
                        <a:pt x="63869" y="88691"/>
                      </a:lnTo>
                      <a:cubicBezTo>
                        <a:pt x="66079" y="76907"/>
                        <a:pt x="61659" y="61544"/>
                        <a:pt x="53347" y="49444"/>
                      </a:cubicBezTo>
                      <a:close/>
                    </a:path>
                  </a:pathLst>
                </a:custGeom>
                <a:solidFill>
                  <a:srgbClr val="97B7FF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0" name="任意多边形 107">
                  <a:extLst>
                    <a:ext uri="{FF2B5EF4-FFF2-40B4-BE49-F238E27FC236}">
                      <a16:creationId xmlns:a16="http://schemas.microsoft.com/office/drawing/2014/main" id="{56BA1C85-8A3A-FD4D-B114-221D439BA7F5}"/>
                    </a:ext>
                  </a:extLst>
                </p:cNvPr>
                <p:cNvSpPr/>
                <p:nvPr/>
              </p:nvSpPr>
              <p:spPr>
                <a:xfrm>
                  <a:off x="13992954" y="3989825"/>
                  <a:ext cx="6744" cy="8852"/>
                </a:xfrm>
                <a:custGeom>
                  <a:avLst/>
                  <a:gdLst>
                    <a:gd name="connsiteX0" fmla="*/ 6739 w 6744"/>
                    <a:gd name="connsiteY0" fmla="*/ 5478 h 8852"/>
                    <a:gd name="connsiteX1" fmla="*/ 3267 w 6744"/>
                    <a:gd name="connsiteY1" fmla="*/ 8740 h 8852"/>
                    <a:gd name="connsiteX2" fmla="*/ 5 w 6744"/>
                    <a:gd name="connsiteY2" fmla="*/ 3374 h 8852"/>
                    <a:gd name="connsiteX3" fmla="*/ 3478 w 6744"/>
                    <a:gd name="connsiteY3" fmla="*/ 112 h 8852"/>
                    <a:gd name="connsiteX4" fmla="*/ 6739 w 6744"/>
                    <a:gd name="connsiteY4" fmla="*/ 5478 h 8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4" h="8852">
                      <a:moveTo>
                        <a:pt x="6739" y="5478"/>
                      </a:moveTo>
                      <a:cubicBezTo>
                        <a:pt x="6634" y="7898"/>
                        <a:pt x="5161" y="9266"/>
                        <a:pt x="3267" y="8740"/>
                      </a:cubicBezTo>
                      <a:cubicBezTo>
                        <a:pt x="1373" y="8214"/>
                        <a:pt x="-100" y="5794"/>
                        <a:pt x="5" y="3374"/>
                      </a:cubicBezTo>
                      <a:cubicBezTo>
                        <a:pt x="110" y="954"/>
                        <a:pt x="1584" y="-414"/>
                        <a:pt x="3478" y="112"/>
                      </a:cubicBezTo>
                      <a:cubicBezTo>
                        <a:pt x="5372" y="743"/>
                        <a:pt x="6845" y="3058"/>
                        <a:pt x="6739" y="5478"/>
                      </a:cubicBezTo>
                      <a:close/>
                    </a:path>
                  </a:pathLst>
                </a:custGeom>
                <a:solidFill>
                  <a:srgbClr val="E4EEF7">
                    <a:alpha val="35000"/>
                  </a:srgbClr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1" name="任意多边形 108">
                  <a:extLst>
                    <a:ext uri="{FF2B5EF4-FFF2-40B4-BE49-F238E27FC236}">
                      <a16:creationId xmlns:a16="http://schemas.microsoft.com/office/drawing/2014/main" id="{5BDF7710-14D0-8747-A903-054E3CE327CC}"/>
                    </a:ext>
                  </a:extLst>
                </p:cNvPr>
                <p:cNvSpPr/>
                <p:nvPr/>
              </p:nvSpPr>
              <p:spPr>
                <a:xfrm>
                  <a:off x="14018488" y="3817756"/>
                  <a:ext cx="17440" cy="10982"/>
                </a:xfrm>
                <a:custGeom>
                  <a:avLst/>
                  <a:gdLst>
                    <a:gd name="connsiteX0" fmla="*/ 16138 w 17440"/>
                    <a:gd name="connsiteY0" fmla="*/ 10983 h 10982"/>
                    <a:gd name="connsiteX1" fmla="*/ 17296 w 17440"/>
                    <a:gd name="connsiteY1" fmla="*/ 10351 h 10982"/>
                    <a:gd name="connsiteX2" fmla="*/ 16770 w 17440"/>
                    <a:gd name="connsiteY2" fmla="*/ 8563 h 10982"/>
                    <a:gd name="connsiteX3" fmla="*/ 1934 w 17440"/>
                    <a:gd name="connsiteY3" fmla="*/ 145 h 10982"/>
                    <a:gd name="connsiteX4" fmla="*/ 145 w 17440"/>
                    <a:gd name="connsiteY4" fmla="*/ 671 h 10982"/>
                    <a:gd name="connsiteX5" fmla="*/ 671 w 17440"/>
                    <a:gd name="connsiteY5" fmla="*/ 2460 h 10982"/>
                    <a:gd name="connsiteX6" fmla="*/ 15507 w 17440"/>
                    <a:gd name="connsiteY6" fmla="*/ 10877 h 10982"/>
                    <a:gd name="connsiteX7" fmla="*/ 16138 w 17440"/>
                    <a:gd name="connsiteY7" fmla="*/ 10983 h 10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440" h="10982">
                      <a:moveTo>
                        <a:pt x="16138" y="10983"/>
                      </a:moveTo>
                      <a:cubicBezTo>
                        <a:pt x="16559" y="10983"/>
                        <a:pt x="17086" y="10772"/>
                        <a:pt x="17296" y="10351"/>
                      </a:cubicBezTo>
                      <a:cubicBezTo>
                        <a:pt x="17612" y="9720"/>
                        <a:pt x="17401" y="8878"/>
                        <a:pt x="16770" y="8563"/>
                      </a:cubicBezTo>
                      <a:lnTo>
                        <a:pt x="1934" y="145"/>
                      </a:lnTo>
                      <a:cubicBezTo>
                        <a:pt x="1302" y="-171"/>
                        <a:pt x="461" y="40"/>
                        <a:pt x="145" y="671"/>
                      </a:cubicBezTo>
                      <a:cubicBezTo>
                        <a:pt x="-171" y="1302"/>
                        <a:pt x="40" y="2144"/>
                        <a:pt x="671" y="2460"/>
                      </a:cubicBezTo>
                      <a:lnTo>
                        <a:pt x="15507" y="10877"/>
                      </a:lnTo>
                      <a:cubicBezTo>
                        <a:pt x="15718" y="10983"/>
                        <a:pt x="15928" y="10983"/>
                        <a:pt x="16138" y="10983"/>
                      </a:cubicBezTo>
                      <a:close/>
                    </a:path>
                  </a:pathLst>
                </a:custGeom>
                <a:solidFill>
                  <a:srgbClr val="E4EEF7">
                    <a:alpha val="35000"/>
                  </a:srgbClr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8" name="任意多边形 5">
                <a:extLst>
                  <a:ext uri="{FF2B5EF4-FFF2-40B4-BE49-F238E27FC236}">
                    <a16:creationId xmlns:a16="http://schemas.microsoft.com/office/drawing/2014/main" id="{087D842A-D621-024C-863B-3C6281D16B56}"/>
                  </a:ext>
                </a:extLst>
              </p:cNvPr>
              <p:cNvSpPr/>
              <p:nvPr/>
            </p:nvSpPr>
            <p:spPr>
              <a:xfrm>
                <a:off x="9925189" y="4585841"/>
                <a:ext cx="266090" cy="515102"/>
              </a:xfrm>
              <a:custGeom>
                <a:avLst/>
                <a:gdLst>
                  <a:gd name="connsiteX0" fmla="*/ 140749 w 216176"/>
                  <a:gd name="connsiteY0" fmla="*/ 148692 h 418478"/>
                  <a:gd name="connsiteX1" fmla="*/ 182311 w 216176"/>
                  <a:gd name="connsiteY1" fmla="*/ 76300 h 418478"/>
                  <a:gd name="connsiteX2" fmla="*/ 211247 w 216176"/>
                  <a:gd name="connsiteY2" fmla="*/ 15 h 418478"/>
                  <a:gd name="connsiteX3" fmla="*/ 209563 w 216176"/>
                  <a:gd name="connsiteY3" fmla="*/ 89137 h 418478"/>
                  <a:gd name="connsiteX4" fmla="*/ 170211 w 216176"/>
                  <a:gd name="connsiteY4" fmla="*/ 241812 h 418478"/>
                  <a:gd name="connsiteX5" fmla="*/ 125913 w 216176"/>
                  <a:gd name="connsiteY5" fmla="*/ 418478 h 418478"/>
                  <a:gd name="connsiteX6" fmla="*/ 69 w 216176"/>
                  <a:gd name="connsiteY6" fmla="*/ 348401 h 418478"/>
                  <a:gd name="connsiteX7" fmla="*/ 90454 w 216176"/>
                  <a:gd name="connsiteY7" fmla="*/ 140380 h 418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6176" h="418478">
                    <a:moveTo>
                      <a:pt x="140749" y="148692"/>
                    </a:moveTo>
                    <a:cubicBezTo>
                      <a:pt x="136224" y="113022"/>
                      <a:pt x="163056" y="89768"/>
                      <a:pt x="182311" y="76300"/>
                    </a:cubicBezTo>
                    <a:cubicBezTo>
                      <a:pt x="183890" y="65673"/>
                      <a:pt x="200935" y="1172"/>
                      <a:pt x="211247" y="15"/>
                    </a:cubicBezTo>
                    <a:cubicBezTo>
                      <a:pt x="221559" y="-1142"/>
                      <a:pt x="213036" y="65042"/>
                      <a:pt x="209563" y="89137"/>
                    </a:cubicBezTo>
                    <a:cubicBezTo>
                      <a:pt x="206091" y="113233"/>
                      <a:pt x="170211" y="241812"/>
                      <a:pt x="170211" y="241812"/>
                    </a:cubicBezTo>
                    <a:lnTo>
                      <a:pt x="125913" y="418478"/>
                    </a:lnTo>
                    <a:cubicBezTo>
                      <a:pt x="125913" y="418478"/>
                      <a:pt x="-3403" y="351874"/>
                      <a:pt x="69" y="348401"/>
                    </a:cubicBezTo>
                    <a:cubicBezTo>
                      <a:pt x="3541" y="344929"/>
                      <a:pt x="90454" y="140380"/>
                      <a:pt x="90454" y="140380"/>
                    </a:cubicBezTo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" name="任意多边形 6">
                <a:extLst>
                  <a:ext uri="{FF2B5EF4-FFF2-40B4-BE49-F238E27FC236}">
                    <a16:creationId xmlns:a16="http://schemas.microsoft.com/office/drawing/2014/main" id="{88F07ACF-3A25-C340-8F62-A5C1948C783B}"/>
                  </a:ext>
                </a:extLst>
              </p:cNvPr>
              <p:cNvSpPr/>
              <p:nvPr/>
            </p:nvSpPr>
            <p:spPr>
              <a:xfrm>
                <a:off x="9913749" y="4658524"/>
                <a:ext cx="176496" cy="411078"/>
              </a:xfrm>
              <a:custGeom>
                <a:avLst/>
                <a:gdLst>
                  <a:gd name="connsiteX0" fmla="*/ 0 w 143388"/>
                  <a:gd name="connsiteY0" fmla="*/ 289354 h 333967"/>
                  <a:gd name="connsiteX1" fmla="*/ 71656 w 143388"/>
                  <a:gd name="connsiteY1" fmla="*/ 125104 h 333967"/>
                  <a:gd name="connsiteX2" fmla="*/ 66394 w 143388"/>
                  <a:gd name="connsiteY2" fmla="*/ 30301 h 333967"/>
                  <a:gd name="connsiteX3" fmla="*/ 80494 w 143388"/>
                  <a:gd name="connsiteY3" fmla="*/ 1049 h 333967"/>
                  <a:gd name="connsiteX4" fmla="*/ 92068 w 143388"/>
                  <a:gd name="connsiteY4" fmla="*/ 1049 h 333967"/>
                  <a:gd name="connsiteX5" fmla="*/ 143311 w 143388"/>
                  <a:gd name="connsiteY5" fmla="*/ 25040 h 333967"/>
                  <a:gd name="connsiteX6" fmla="*/ 100275 w 143388"/>
                  <a:gd name="connsiteY6" fmla="*/ 35351 h 333967"/>
                  <a:gd name="connsiteX7" fmla="*/ 124582 w 143388"/>
                  <a:gd name="connsiteY7" fmla="*/ 83647 h 333967"/>
                  <a:gd name="connsiteX8" fmla="*/ 118058 w 143388"/>
                  <a:gd name="connsiteY8" fmla="*/ 130997 h 333967"/>
                  <a:gd name="connsiteX9" fmla="*/ 86597 w 143388"/>
                  <a:gd name="connsiteY9" fmla="*/ 333968 h 333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388" h="333967">
                    <a:moveTo>
                      <a:pt x="0" y="289354"/>
                    </a:moveTo>
                    <a:lnTo>
                      <a:pt x="71656" y="125104"/>
                    </a:lnTo>
                    <a:cubicBezTo>
                      <a:pt x="71656" y="125104"/>
                      <a:pt x="66394" y="75125"/>
                      <a:pt x="66394" y="30301"/>
                    </a:cubicBezTo>
                    <a:cubicBezTo>
                      <a:pt x="66394" y="21462"/>
                      <a:pt x="72182" y="5153"/>
                      <a:pt x="80494" y="1049"/>
                    </a:cubicBezTo>
                    <a:cubicBezTo>
                      <a:pt x="83966" y="-740"/>
                      <a:pt x="88175" y="102"/>
                      <a:pt x="92068" y="1049"/>
                    </a:cubicBezTo>
                    <a:cubicBezTo>
                      <a:pt x="102275" y="3680"/>
                      <a:pt x="142469" y="18095"/>
                      <a:pt x="143311" y="25040"/>
                    </a:cubicBezTo>
                    <a:cubicBezTo>
                      <a:pt x="144784" y="36929"/>
                      <a:pt x="125213" y="37455"/>
                      <a:pt x="100275" y="35351"/>
                    </a:cubicBezTo>
                    <a:cubicBezTo>
                      <a:pt x="114165" y="47451"/>
                      <a:pt x="123109" y="65234"/>
                      <a:pt x="124582" y="83647"/>
                    </a:cubicBezTo>
                    <a:cubicBezTo>
                      <a:pt x="125108" y="90487"/>
                      <a:pt x="129422" y="111636"/>
                      <a:pt x="118058" y="130997"/>
                    </a:cubicBezTo>
                    <a:lnTo>
                      <a:pt x="86597" y="333968"/>
                    </a:lnTo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" name="任意多边形 7">
                <a:extLst>
                  <a:ext uri="{FF2B5EF4-FFF2-40B4-BE49-F238E27FC236}">
                    <a16:creationId xmlns:a16="http://schemas.microsoft.com/office/drawing/2014/main" id="{C9907671-6C7E-5347-B852-BEF60CD100BE}"/>
                  </a:ext>
                </a:extLst>
              </p:cNvPr>
              <p:cNvSpPr/>
              <p:nvPr/>
            </p:nvSpPr>
            <p:spPr>
              <a:xfrm>
                <a:off x="10079011" y="4679761"/>
                <a:ext cx="70586" cy="96489"/>
              </a:xfrm>
              <a:custGeom>
                <a:avLst/>
                <a:gdLst>
                  <a:gd name="connsiteX0" fmla="*/ 57345 w 57345"/>
                  <a:gd name="connsiteY0" fmla="*/ 0 h 78389"/>
                  <a:gd name="connsiteX1" fmla="*/ 0 w 57345"/>
                  <a:gd name="connsiteY1" fmla="*/ 78389 h 78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345" h="78389">
                    <a:moveTo>
                      <a:pt x="57345" y="0"/>
                    </a:moveTo>
                    <a:cubicBezTo>
                      <a:pt x="57345" y="0"/>
                      <a:pt x="0" y="35670"/>
                      <a:pt x="0" y="78389"/>
                    </a:cubicBezTo>
                  </a:path>
                </a:pathLst>
              </a:custGeom>
              <a:noFill/>
              <a:ln w="7889" cap="flat">
                <a:solidFill>
                  <a:srgbClr val="E07A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" name="任意多边形 8">
                <a:extLst>
                  <a:ext uri="{FF2B5EF4-FFF2-40B4-BE49-F238E27FC236}">
                    <a16:creationId xmlns:a16="http://schemas.microsoft.com/office/drawing/2014/main" id="{EE10AEC7-E9CA-134B-9F6D-C5E176595091}"/>
                  </a:ext>
                </a:extLst>
              </p:cNvPr>
              <p:cNvSpPr/>
              <p:nvPr/>
            </p:nvSpPr>
            <p:spPr>
              <a:xfrm>
                <a:off x="10036920" y="4702038"/>
                <a:ext cx="35745" cy="74341"/>
              </a:xfrm>
              <a:custGeom>
                <a:avLst/>
                <a:gdLst>
                  <a:gd name="connsiteX0" fmla="*/ 29041 w 29040"/>
                  <a:gd name="connsiteY0" fmla="*/ 421 h 60396"/>
                  <a:gd name="connsiteX1" fmla="*/ 0 w 29040"/>
                  <a:gd name="connsiteY1" fmla="*/ 0 h 60396"/>
                  <a:gd name="connsiteX2" fmla="*/ 23359 w 29040"/>
                  <a:gd name="connsiteY2" fmla="*/ 60397 h 60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040" h="60396">
                    <a:moveTo>
                      <a:pt x="29041" y="421"/>
                    </a:moveTo>
                    <a:lnTo>
                      <a:pt x="0" y="0"/>
                    </a:lnTo>
                    <a:cubicBezTo>
                      <a:pt x="0" y="0"/>
                      <a:pt x="23359" y="38616"/>
                      <a:pt x="23359" y="60397"/>
                    </a:cubicBezTo>
                  </a:path>
                </a:pathLst>
              </a:custGeom>
              <a:noFill/>
              <a:ln w="7889" cap="flat">
                <a:solidFill>
                  <a:srgbClr val="E07A6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" name="任意多边形 9">
                <a:extLst>
                  <a:ext uri="{FF2B5EF4-FFF2-40B4-BE49-F238E27FC236}">
                    <a16:creationId xmlns:a16="http://schemas.microsoft.com/office/drawing/2014/main" id="{B90D002B-7BE4-1241-867B-80222D9523B4}"/>
                  </a:ext>
                </a:extLst>
              </p:cNvPr>
              <p:cNvSpPr/>
              <p:nvPr/>
            </p:nvSpPr>
            <p:spPr>
              <a:xfrm>
                <a:off x="8985355" y="4899675"/>
                <a:ext cx="1205789" cy="765595"/>
              </a:xfrm>
              <a:custGeom>
                <a:avLst/>
                <a:gdLst>
                  <a:gd name="connsiteX0" fmla="*/ 0 w 979606"/>
                  <a:gd name="connsiteY0" fmla="*/ 85545 h 621983"/>
                  <a:gd name="connsiteX1" fmla="*/ 258212 w 979606"/>
                  <a:gd name="connsiteY1" fmla="*/ 78916 h 621983"/>
                  <a:gd name="connsiteX2" fmla="*/ 620277 w 979606"/>
                  <a:gd name="connsiteY2" fmla="*/ 292619 h 621983"/>
                  <a:gd name="connsiteX3" fmla="*/ 778108 w 979606"/>
                  <a:gd name="connsiteY3" fmla="*/ 0 h 621983"/>
                  <a:gd name="connsiteX4" fmla="*/ 979606 w 979606"/>
                  <a:gd name="connsiteY4" fmla="*/ 125002 h 621983"/>
                  <a:gd name="connsiteX5" fmla="*/ 724656 w 979606"/>
                  <a:gd name="connsiteY5" fmla="*/ 603862 h 621983"/>
                  <a:gd name="connsiteX6" fmla="*/ 206128 w 979606"/>
                  <a:gd name="connsiteY6" fmla="*/ 502850 h 621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9606" h="621983">
                    <a:moveTo>
                      <a:pt x="0" y="85545"/>
                    </a:moveTo>
                    <a:cubicBezTo>
                      <a:pt x="0" y="85545"/>
                      <a:pt x="104695" y="-8523"/>
                      <a:pt x="258212" y="78916"/>
                    </a:cubicBezTo>
                    <a:cubicBezTo>
                      <a:pt x="416780" y="169195"/>
                      <a:pt x="561774" y="313663"/>
                      <a:pt x="620277" y="292619"/>
                    </a:cubicBezTo>
                    <a:cubicBezTo>
                      <a:pt x="678780" y="271575"/>
                      <a:pt x="778108" y="0"/>
                      <a:pt x="778108" y="0"/>
                    </a:cubicBezTo>
                    <a:lnTo>
                      <a:pt x="979606" y="125002"/>
                    </a:lnTo>
                    <a:cubicBezTo>
                      <a:pt x="979606" y="125002"/>
                      <a:pt x="871755" y="551568"/>
                      <a:pt x="724656" y="603862"/>
                    </a:cubicBezTo>
                    <a:cubicBezTo>
                      <a:pt x="517371" y="677517"/>
                      <a:pt x="206128" y="502850"/>
                      <a:pt x="206128" y="502850"/>
                    </a:cubicBezTo>
                  </a:path>
                </a:pathLst>
              </a:custGeom>
              <a:gradFill>
                <a:gsLst>
                  <a:gs pos="0">
                    <a:srgbClr val="FFD4A0"/>
                  </a:gs>
                  <a:gs pos="100000">
                    <a:srgbClr val="FC8A42"/>
                  </a:gs>
                </a:gsLst>
                <a:lin ang="5400000" scaled="0"/>
              </a:gra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E56FA808-BE13-4947-B063-C41EC17434C1}"/>
                  </a:ext>
                </a:extLst>
              </p:cNvPr>
              <p:cNvGrpSpPr/>
              <p:nvPr/>
            </p:nvGrpSpPr>
            <p:grpSpPr>
              <a:xfrm>
                <a:off x="9943122" y="4899675"/>
                <a:ext cx="248021" cy="172515"/>
                <a:chOff x="13882583" y="4160079"/>
                <a:chExt cx="201497" cy="140154"/>
              </a:xfrm>
            </p:grpSpPr>
            <p:sp>
              <p:nvSpPr>
                <p:cNvPr id="100" name="任意多边形 97">
                  <a:extLst>
                    <a:ext uri="{FF2B5EF4-FFF2-40B4-BE49-F238E27FC236}">
                      <a16:creationId xmlns:a16="http://schemas.microsoft.com/office/drawing/2014/main" id="{A64B1FA3-735D-FE4B-8904-ED6BB4EECAC8}"/>
                    </a:ext>
                  </a:extLst>
                </p:cNvPr>
                <p:cNvSpPr/>
                <p:nvPr/>
              </p:nvSpPr>
              <p:spPr>
                <a:xfrm>
                  <a:off x="13882583" y="4160079"/>
                  <a:ext cx="201497" cy="125002"/>
                </a:xfrm>
                <a:custGeom>
                  <a:avLst/>
                  <a:gdLst>
                    <a:gd name="connsiteX0" fmla="*/ 0 w 201497"/>
                    <a:gd name="connsiteY0" fmla="*/ 0 h 125002"/>
                    <a:gd name="connsiteX1" fmla="*/ 201498 w 201497"/>
                    <a:gd name="connsiteY1" fmla="*/ 125002 h 125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1497" h="125002">
                      <a:moveTo>
                        <a:pt x="0" y="0"/>
                      </a:moveTo>
                      <a:lnTo>
                        <a:pt x="201498" y="125002"/>
                      </a:lnTo>
                    </a:path>
                  </a:pathLst>
                </a:custGeom>
                <a:ln w="7889" cap="flat">
                  <a:solidFill>
                    <a:srgbClr val="FC8A4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1" name="任意多边形 98">
                  <a:extLst>
                    <a:ext uri="{FF2B5EF4-FFF2-40B4-BE49-F238E27FC236}">
                      <a16:creationId xmlns:a16="http://schemas.microsoft.com/office/drawing/2014/main" id="{C98F816C-7A28-4242-995B-221D7DB3F7F1}"/>
                    </a:ext>
                  </a:extLst>
                </p:cNvPr>
                <p:cNvSpPr/>
                <p:nvPr/>
              </p:nvSpPr>
              <p:spPr>
                <a:xfrm>
                  <a:off x="13897524" y="4179861"/>
                  <a:ext cx="17045" cy="39457"/>
                </a:xfrm>
                <a:custGeom>
                  <a:avLst/>
                  <a:gdLst>
                    <a:gd name="connsiteX0" fmla="*/ 17046 w 17045"/>
                    <a:gd name="connsiteY0" fmla="*/ 0 h 39457"/>
                    <a:gd name="connsiteX1" fmla="*/ 0 w 17045"/>
                    <a:gd name="connsiteY1" fmla="*/ 39458 h 3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045" h="39457">
                      <a:moveTo>
                        <a:pt x="17046" y="0"/>
                      </a:moveTo>
                      <a:lnTo>
                        <a:pt x="0" y="39458"/>
                      </a:lnTo>
                    </a:path>
                  </a:pathLst>
                </a:custGeom>
                <a:ln w="7889" cap="flat">
                  <a:solidFill>
                    <a:srgbClr val="FC8A4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2" name="任意多边形 99">
                  <a:extLst>
                    <a:ext uri="{FF2B5EF4-FFF2-40B4-BE49-F238E27FC236}">
                      <a16:creationId xmlns:a16="http://schemas.microsoft.com/office/drawing/2014/main" id="{9F572B9B-03A1-CE4B-AE6A-12289ECA4B52}"/>
                    </a:ext>
                  </a:extLst>
                </p:cNvPr>
                <p:cNvSpPr/>
                <p:nvPr/>
              </p:nvSpPr>
              <p:spPr>
                <a:xfrm>
                  <a:off x="13931300" y="4199642"/>
                  <a:ext cx="17045" cy="39352"/>
                </a:xfrm>
                <a:custGeom>
                  <a:avLst/>
                  <a:gdLst>
                    <a:gd name="connsiteX0" fmla="*/ 17046 w 17045"/>
                    <a:gd name="connsiteY0" fmla="*/ 0 h 39352"/>
                    <a:gd name="connsiteX1" fmla="*/ 0 w 17045"/>
                    <a:gd name="connsiteY1" fmla="*/ 39353 h 39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045" h="39352">
                      <a:moveTo>
                        <a:pt x="17046" y="0"/>
                      </a:moveTo>
                      <a:lnTo>
                        <a:pt x="0" y="39353"/>
                      </a:lnTo>
                    </a:path>
                  </a:pathLst>
                </a:custGeom>
                <a:ln w="7889" cap="flat">
                  <a:solidFill>
                    <a:srgbClr val="FC8A4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3" name="任意多边形 100">
                  <a:extLst>
                    <a:ext uri="{FF2B5EF4-FFF2-40B4-BE49-F238E27FC236}">
                      <a16:creationId xmlns:a16="http://schemas.microsoft.com/office/drawing/2014/main" id="{7B423C38-8151-394B-AC52-9349559071FA}"/>
                    </a:ext>
                  </a:extLst>
                </p:cNvPr>
                <p:cNvSpPr/>
                <p:nvPr/>
              </p:nvSpPr>
              <p:spPr>
                <a:xfrm>
                  <a:off x="13965076" y="4219319"/>
                  <a:ext cx="17045" cy="39457"/>
                </a:xfrm>
                <a:custGeom>
                  <a:avLst/>
                  <a:gdLst>
                    <a:gd name="connsiteX0" fmla="*/ 17046 w 17045"/>
                    <a:gd name="connsiteY0" fmla="*/ 0 h 39457"/>
                    <a:gd name="connsiteX1" fmla="*/ 0 w 17045"/>
                    <a:gd name="connsiteY1" fmla="*/ 39458 h 3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045" h="39457">
                      <a:moveTo>
                        <a:pt x="17046" y="0"/>
                      </a:moveTo>
                      <a:lnTo>
                        <a:pt x="0" y="39458"/>
                      </a:lnTo>
                    </a:path>
                  </a:pathLst>
                </a:custGeom>
                <a:ln w="7889" cap="flat">
                  <a:solidFill>
                    <a:srgbClr val="FC8A4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4" name="任意多边形 101">
                  <a:extLst>
                    <a:ext uri="{FF2B5EF4-FFF2-40B4-BE49-F238E27FC236}">
                      <a16:creationId xmlns:a16="http://schemas.microsoft.com/office/drawing/2014/main" id="{FFD4D776-453C-484E-998D-42262E65B521}"/>
                    </a:ext>
                  </a:extLst>
                </p:cNvPr>
                <p:cNvSpPr/>
                <p:nvPr/>
              </p:nvSpPr>
              <p:spPr>
                <a:xfrm>
                  <a:off x="13998852" y="4238995"/>
                  <a:ext cx="17045" cy="39457"/>
                </a:xfrm>
                <a:custGeom>
                  <a:avLst/>
                  <a:gdLst>
                    <a:gd name="connsiteX0" fmla="*/ 17046 w 17045"/>
                    <a:gd name="connsiteY0" fmla="*/ 0 h 39457"/>
                    <a:gd name="connsiteX1" fmla="*/ 0 w 17045"/>
                    <a:gd name="connsiteY1" fmla="*/ 39458 h 3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045" h="39457">
                      <a:moveTo>
                        <a:pt x="17046" y="0"/>
                      </a:moveTo>
                      <a:lnTo>
                        <a:pt x="0" y="39458"/>
                      </a:lnTo>
                    </a:path>
                  </a:pathLst>
                </a:custGeom>
                <a:ln w="7889" cap="flat">
                  <a:solidFill>
                    <a:srgbClr val="FC8A4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5" name="任意多边形 102">
                  <a:extLst>
                    <a:ext uri="{FF2B5EF4-FFF2-40B4-BE49-F238E27FC236}">
                      <a16:creationId xmlns:a16="http://schemas.microsoft.com/office/drawing/2014/main" id="{AC482117-8B6F-C54D-A702-F7621B8D6D54}"/>
                    </a:ext>
                  </a:extLst>
                </p:cNvPr>
                <p:cNvSpPr/>
                <p:nvPr/>
              </p:nvSpPr>
              <p:spPr>
                <a:xfrm>
                  <a:off x="14031786" y="4260776"/>
                  <a:ext cx="17045" cy="39457"/>
                </a:xfrm>
                <a:custGeom>
                  <a:avLst/>
                  <a:gdLst>
                    <a:gd name="connsiteX0" fmla="*/ 17046 w 17045"/>
                    <a:gd name="connsiteY0" fmla="*/ 0 h 39457"/>
                    <a:gd name="connsiteX1" fmla="*/ 0 w 17045"/>
                    <a:gd name="connsiteY1" fmla="*/ 39458 h 3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045" h="39457">
                      <a:moveTo>
                        <a:pt x="17046" y="0"/>
                      </a:moveTo>
                      <a:lnTo>
                        <a:pt x="0" y="39458"/>
                      </a:lnTo>
                    </a:path>
                  </a:pathLst>
                </a:custGeom>
                <a:ln w="7889" cap="flat">
                  <a:solidFill>
                    <a:srgbClr val="FC8A4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CFEC552F-D23A-4341-9EB1-263FAD21AB81}"/>
                  </a:ext>
                </a:extLst>
              </p:cNvPr>
              <p:cNvGrpSpPr/>
              <p:nvPr/>
            </p:nvGrpSpPr>
            <p:grpSpPr>
              <a:xfrm>
                <a:off x="11059547" y="6273966"/>
                <a:ext cx="841875" cy="543351"/>
                <a:chOff x="14789586" y="5276578"/>
                <a:chExt cx="683955" cy="441428"/>
              </a:xfrm>
            </p:grpSpPr>
            <p:sp>
              <p:nvSpPr>
                <p:cNvPr id="94" name="任意多边形 91">
                  <a:extLst>
                    <a:ext uri="{FF2B5EF4-FFF2-40B4-BE49-F238E27FC236}">
                      <a16:creationId xmlns:a16="http://schemas.microsoft.com/office/drawing/2014/main" id="{7522FD06-3388-ED48-A393-9A3CB38520DC}"/>
                    </a:ext>
                  </a:extLst>
                </p:cNvPr>
                <p:cNvSpPr/>
                <p:nvPr/>
              </p:nvSpPr>
              <p:spPr>
                <a:xfrm>
                  <a:off x="15165645" y="5389795"/>
                  <a:ext cx="307896" cy="328210"/>
                </a:xfrm>
                <a:custGeom>
                  <a:avLst/>
                  <a:gdLst>
                    <a:gd name="connsiteX0" fmla="*/ 16415 w 307896"/>
                    <a:gd name="connsiteY0" fmla="*/ 325869 h 328210"/>
                    <a:gd name="connsiteX1" fmla="*/ 0 w 307896"/>
                    <a:gd name="connsiteY1" fmla="*/ 309455 h 328210"/>
                    <a:gd name="connsiteX2" fmla="*/ 267472 w 307896"/>
                    <a:gd name="connsiteY2" fmla="*/ 41983 h 328210"/>
                    <a:gd name="connsiteX3" fmla="*/ 278415 w 307896"/>
                    <a:gd name="connsiteY3" fmla="*/ 2210 h 328210"/>
                    <a:gd name="connsiteX4" fmla="*/ 279888 w 307896"/>
                    <a:gd name="connsiteY4" fmla="*/ 0 h 328210"/>
                    <a:gd name="connsiteX5" fmla="*/ 306298 w 307896"/>
                    <a:gd name="connsiteY5" fmla="*/ 26411 h 328210"/>
                    <a:gd name="connsiteX6" fmla="*/ 307876 w 307896"/>
                    <a:gd name="connsiteY6" fmla="*/ 30093 h 328210"/>
                    <a:gd name="connsiteX7" fmla="*/ 307876 w 307896"/>
                    <a:gd name="connsiteY7" fmla="*/ 31356 h 328210"/>
                    <a:gd name="connsiteX8" fmla="*/ 298512 w 307896"/>
                    <a:gd name="connsiteY8" fmla="*/ 55136 h 328210"/>
                    <a:gd name="connsiteX9" fmla="*/ 27989 w 307896"/>
                    <a:gd name="connsiteY9" fmla="*/ 325659 h 328210"/>
                    <a:gd name="connsiteX10" fmla="*/ 16415 w 307896"/>
                    <a:gd name="connsiteY10" fmla="*/ 325869 h 328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7896" h="328210">
                      <a:moveTo>
                        <a:pt x="16415" y="325869"/>
                      </a:moveTo>
                      <a:lnTo>
                        <a:pt x="0" y="309455"/>
                      </a:lnTo>
                      <a:lnTo>
                        <a:pt x="267472" y="41983"/>
                      </a:lnTo>
                      <a:cubicBezTo>
                        <a:pt x="277888" y="31566"/>
                        <a:pt x="281992" y="16520"/>
                        <a:pt x="278415" y="2210"/>
                      </a:cubicBezTo>
                      <a:lnTo>
                        <a:pt x="279888" y="0"/>
                      </a:lnTo>
                      <a:lnTo>
                        <a:pt x="306298" y="26411"/>
                      </a:lnTo>
                      <a:cubicBezTo>
                        <a:pt x="307245" y="27357"/>
                        <a:pt x="307876" y="28725"/>
                        <a:pt x="307876" y="30093"/>
                      </a:cubicBezTo>
                      <a:lnTo>
                        <a:pt x="307876" y="31356"/>
                      </a:lnTo>
                      <a:cubicBezTo>
                        <a:pt x="308192" y="40194"/>
                        <a:pt x="304720" y="48823"/>
                        <a:pt x="298512" y="55136"/>
                      </a:cubicBezTo>
                      <a:lnTo>
                        <a:pt x="27989" y="325659"/>
                      </a:lnTo>
                      <a:cubicBezTo>
                        <a:pt x="24832" y="329026"/>
                        <a:pt x="19571" y="329026"/>
                        <a:pt x="16415" y="325869"/>
                      </a:cubicBezTo>
                      <a:close/>
                    </a:path>
                  </a:pathLst>
                </a:custGeom>
                <a:solidFill>
                  <a:srgbClr val="3E49E1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" name="任意多边形 92">
                  <a:extLst>
                    <a:ext uri="{FF2B5EF4-FFF2-40B4-BE49-F238E27FC236}">
                      <a16:creationId xmlns:a16="http://schemas.microsoft.com/office/drawing/2014/main" id="{E1FED75C-17BB-9D40-A737-7BAA8FF0D5C3}"/>
                    </a:ext>
                  </a:extLst>
                </p:cNvPr>
                <p:cNvSpPr/>
                <p:nvPr/>
              </p:nvSpPr>
              <p:spPr>
                <a:xfrm>
                  <a:off x="14789586" y="5276578"/>
                  <a:ext cx="649501" cy="402048"/>
                </a:xfrm>
                <a:custGeom>
                  <a:avLst/>
                  <a:gdLst>
                    <a:gd name="connsiteX0" fmla="*/ 0 w 649501"/>
                    <a:gd name="connsiteY0" fmla="*/ 194027 h 402048"/>
                    <a:gd name="connsiteX1" fmla="*/ 306508 w 649501"/>
                    <a:gd name="connsiteY1" fmla="*/ 337443 h 402048"/>
                    <a:gd name="connsiteX2" fmla="*/ 385108 w 649501"/>
                    <a:gd name="connsiteY2" fmla="*/ 402049 h 402048"/>
                    <a:gd name="connsiteX3" fmla="*/ 644372 w 649501"/>
                    <a:gd name="connsiteY3" fmla="*/ 142784 h 402048"/>
                    <a:gd name="connsiteX4" fmla="*/ 644372 w 649501"/>
                    <a:gd name="connsiteY4" fmla="*/ 117952 h 402048"/>
                    <a:gd name="connsiteX5" fmla="*/ 644372 w 649501"/>
                    <a:gd name="connsiteY5" fmla="*/ 117952 h 402048"/>
                    <a:gd name="connsiteX6" fmla="*/ 624801 w 649501"/>
                    <a:gd name="connsiteY6" fmla="*/ 114375 h 402048"/>
                    <a:gd name="connsiteX7" fmla="*/ 406994 w 649501"/>
                    <a:gd name="connsiteY7" fmla="*/ 178244 h 402048"/>
                    <a:gd name="connsiteX8" fmla="*/ 68709 w 649501"/>
                    <a:gd name="connsiteY8" fmla="*/ 0 h 402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49501" h="402048">
                      <a:moveTo>
                        <a:pt x="0" y="194027"/>
                      </a:moveTo>
                      <a:lnTo>
                        <a:pt x="306508" y="337443"/>
                      </a:lnTo>
                      <a:lnTo>
                        <a:pt x="385108" y="402049"/>
                      </a:lnTo>
                      <a:lnTo>
                        <a:pt x="644372" y="142784"/>
                      </a:lnTo>
                      <a:cubicBezTo>
                        <a:pt x="651212" y="135945"/>
                        <a:pt x="651212" y="124792"/>
                        <a:pt x="644372" y="117952"/>
                      </a:cubicBezTo>
                      <a:lnTo>
                        <a:pt x="644372" y="117952"/>
                      </a:lnTo>
                      <a:cubicBezTo>
                        <a:pt x="639217" y="112797"/>
                        <a:pt x="631430" y="111429"/>
                        <a:pt x="624801" y="114375"/>
                      </a:cubicBezTo>
                      <a:lnTo>
                        <a:pt x="406994" y="178244"/>
                      </a:lnTo>
                      <a:lnTo>
                        <a:pt x="68709" y="0"/>
                      </a:lnTo>
                    </a:path>
                  </a:pathLst>
                </a:custGeom>
                <a:solidFill>
                  <a:srgbClr val="FFA18D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" name="任意多边形 93">
                  <a:extLst>
                    <a:ext uri="{FF2B5EF4-FFF2-40B4-BE49-F238E27FC236}">
                      <a16:creationId xmlns:a16="http://schemas.microsoft.com/office/drawing/2014/main" id="{C97696E4-4E5A-CF43-9336-BBA69CB094B6}"/>
                    </a:ext>
                  </a:extLst>
                </p:cNvPr>
                <p:cNvSpPr/>
                <p:nvPr/>
              </p:nvSpPr>
              <p:spPr>
                <a:xfrm>
                  <a:off x="15095989" y="5381989"/>
                  <a:ext cx="354295" cy="317261"/>
                </a:xfrm>
                <a:custGeom>
                  <a:avLst/>
                  <a:gdLst>
                    <a:gd name="connsiteX0" fmla="*/ 100591 w 354295"/>
                    <a:gd name="connsiteY0" fmla="*/ 72833 h 317261"/>
                    <a:gd name="connsiteX1" fmla="*/ 325343 w 354295"/>
                    <a:gd name="connsiteY1" fmla="*/ 1283 h 317261"/>
                    <a:gd name="connsiteX2" fmla="*/ 348597 w 354295"/>
                    <a:gd name="connsiteY2" fmla="*/ 7070 h 317261"/>
                    <a:gd name="connsiteX3" fmla="*/ 348597 w 354295"/>
                    <a:gd name="connsiteY3" fmla="*/ 7070 h 317261"/>
                    <a:gd name="connsiteX4" fmla="*/ 347755 w 354295"/>
                    <a:gd name="connsiteY4" fmla="*/ 39057 h 317261"/>
                    <a:gd name="connsiteX5" fmla="*/ 69551 w 354295"/>
                    <a:gd name="connsiteY5" fmla="*/ 317261 h 317261"/>
                    <a:gd name="connsiteX6" fmla="*/ 0 w 354295"/>
                    <a:gd name="connsiteY6" fmla="*/ 232138 h 317261"/>
                    <a:gd name="connsiteX7" fmla="*/ 100591 w 354295"/>
                    <a:gd name="connsiteY7" fmla="*/ 72833 h 317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4295" h="317261">
                      <a:moveTo>
                        <a:pt x="100591" y="72833"/>
                      </a:moveTo>
                      <a:lnTo>
                        <a:pt x="325343" y="1283"/>
                      </a:lnTo>
                      <a:cubicBezTo>
                        <a:pt x="332919" y="-1663"/>
                        <a:pt x="342178" y="546"/>
                        <a:pt x="348597" y="7070"/>
                      </a:cubicBezTo>
                      <a:lnTo>
                        <a:pt x="348597" y="7070"/>
                      </a:lnTo>
                      <a:cubicBezTo>
                        <a:pt x="357225" y="15698"/>
                        <a:pt x="355331" y="31481"/>
                        <a:pt x="347755" y="39057"/>
                      </a:cubicBezTo>
                      <a:lnTo>
                        <a:pt x="69551" y="317261"/>
                      </a:lnTo>
                      <a:lnTo>
                        <a:pt x="0" y="232138"/>
                      </a:lnTo>
                      <a:cubicBezTo>
                        <a:pt x="105" y="232032"/>
                        <a:pt x="75338" y="163113"/>
                        <a:pt x="100591" y="72833"/>
                      </a:cubicBezTo>
                      <a:close/>
                    </a:path>
                  </a:pathLst>
                </a:custGeom>
                <a:solidFill>
                  <a:srgbClr val="010101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7" name="任意多边形 94">
                  <a:extLst>
                    <a:ext uri="{FF2B5EF4-FFF2-40B4-BE49-F238E27FC236}">
                      <a16:creationId xmlns:a16="http://schemas.microsoft.com/office/drawing/2014/main" id="{F9751959-79B2-574F-B22F-A61297C92628}"/>
                    </a:ext>
                  </a:extLst>
                </p:cNvPr>
                <p:cNvSpPr/>
                <p:nvPr/>
              </p:nvSpPr>
              <p:spPr>
                <a:xfrm>
                  <a:off x="15268131" y="5425781"/>
                  <a:ext cx="11995" cy="48506"/>
                </a:xfrm>
                <a:custGeom>
                  <a:avLst/>
                  <a:gdLst>
                    <a:gd name="connsiteX0" fmla="*/ 0 w 11995"/>
                    <a:gd name="connsiteY0" fmla="*/ 0 h 48506"/>
                    <a:gd name="connsiteX1" fmla="*/ 11995 w 11995"/>
                    <a:gd name="connsiteY1" fmla="*/ 48507 h 485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995" h="48506">
                      <a:moveTo>
                        <a:pt x="0" y="0"/>
                      </a:moveTo>
                      <a:cubicBezTo>
                        <a:pt x="2104" y="16520"/>
                        <a:pt x="6103" y="32934"/>
                        <a:pt x="11995" y="48507"/>
                      </a:cubicBezTo>
                    </a:path>
                  </a:pathLst>
                </a:custGeom>
                <a:noFill/>
                <a:ln w="10519" cap="rnd">
                  <a:solidFill>
                    <a:srgbClr val="3E49E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8" name="任意多边形 95">
                  <a:extLst>
                    <a:ext uri="{FF2B5EF4-FFF2-40B4-BE49-F238E27FC236}">
                      <a16:creationId xmlns:a16="http://schemas.microsoft.com/office/drawing/2014/main" id="{5FC530D4-1B2B-2D46-ACCA-FDB05F01A452}"/>
                    </a:ext>
                  </a:extLst>
                </p:cNvPr>
                <p:cNvSpPr/>
                <p:nvPr/>
              </p:nvSpPr>
              <p:spPr>
                <a:xfrm>
                  <a:off x="15294015" y="5419468"/>
                  <a:ext cx="10732" cy="40720"/>
                </a:xfrm>
                <a:custGeom>
                  <a:avLst/>
                  <a:gdLst>
                    <a:gd name="connsiteX0" fmla="*/ 0 w 10732"/>
                    <a:gd name="connsiteY0" fmla="*/ 0 h 40720"/>
                    <a:gd name="connsiteX1" fmla="*/ 10732 w 10732"/>
                    <a:gd name="connsiteY1" fmla="*/ 40720 h 40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732" h="40720">
                      <a:moveTo>
                        <a:pt x="0" y="0"/>
                      </a:moveTo>
                      <a:cubicBezTo>
                        <a:pt x="2736" y="17782"/>
                        <a:pt x="5682" y="26726"/>
                        <a:pt x="10732" y="40720"/>
                      </a:cubicBezTo>
                    </a:path>
                  </a:pathLst>
                </a:custGeom>
                <a:noFill/>
                <a:ln w="10519" cap="rnd">
                  <a:solidFill>
                    <a:srgbClr val="3E49E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9" name="任意多边形 96">
                  <a:extLst>
                    <a:ext uri="{FF2B5EF4-FFF2-40B4-BE49-F238E27FC236}">
                      <a16:creationId xmlns:a16="http://schemas.microsoft.com/office/drawing/2014/main" id="{ED21EF0F-ED01-524F-9FDC-DC632F192784}"/>
                    </a:ext>
                  </a:extLst>
                </p:cNvPr>
                <p:cNvSpPr/>
                <p:nvPr/>
              </p:nvSpPr>
              <p:spPr>
                <a:xfrm>
                  <a:off x="15314743" y="5412944"/>
                  <a:ext cx="9996" cy="37248"/>
                </a:xfrm>
                <a:custGeom>
                  <a:avLst/>
                  <a:gdLst>
                    <a:gd name="connsiteX0" fmla="*/ 0 w 9996"/>
                    <a:gd name="connsiteY0" fmla="*/ 0 h 37248"/>
                    <a:gd name="connsiteX1" fmla="*/ 9996 w 9996"/>
                    <a:gd name="connsiteY1" fmla="*/ 37248 h 3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96" h="37248">
                      <a:moveTo>
                        <a:pt x="0" y="0"/>
                      </a:moveTo>
                      <a:cubicBezTo>
                        <a:pt x="1684" y="11890"/>
                        <a:pt x="6524" y="25779"/>
                        <a:pt x="9996" y="37248"/>
                      </a:cubicBezTo>
                    </a:path>
                  </a:pathLst>
                </a:custGeom>
                <a:noFill/>
                <a:ln w="10519" cap="rnd">
                  <a:solidFill>
                    <a:srgbClr val="3E49E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5" name="任意多边形 12">
                <a:extLst>
                  <a:ext uri="{FF2B5EF4-FFF2-40B4-BE49-F238E27FC236}">
                    <a16:creationId xmlns:a16="http://schemas.microsoft.com/office/drawing/2014/main" id="{C1F51063-4D64-914B-B18F-E729F6332790}"/>
                  </a:ext>
                </a:extLst>
              </p:cNvPr>
              <p:cNvSpPr/>
              <p:nvPr/>
            </p:nvSpPr>
            <p:spPr>
              <a:xfrm>
                <a:off x="8862363" y="5874952"/>
                <a:ext cx="2531852" cy="929622"/>
              </a:xfrm>
              <a:custGeom>
                <a:avLst/>
                <a:gdLst>
                  <a:gd name="connsiteX0" fmla="*/ 315309 w 2056924"/>
                  <a:gd name="connsiteY0" fmla="*/ 199794 h 755242"/>
                  <a:gd name="connsiteX1" fmla="*/ 1214316 w 2056924"/>
                  <a:gd name="connsiteY1" fmla="*/ 3031 h 755242"/>
                  <a:gd name="connsiteX2" fmla="*/ 2056924 w 2056924"/>
                  <a:gd name="connsiteY2" fmla="*/ 427071 h 755242"/>
                  <a:gd name="connsiteX3" fmla="*/ 1886467 w 2056924"/>
                  <a:gd name="connsiteY3" fmla="*/ 726109 h 755242"/>
                  <a:gd name="connsiteX4" fmla="*/ 1193903 w 2056924"/>
                  <a:gd name="connsiteY4" fmla="*/ 425388 h 755242"/>
                  <a:gd name="connsiteX5" fmla="*/ 426212 w 2056924"/>
                  <a:gd name="connsiteY5" fmla="*/ 752309 h 755242"/>
                  <a:gd name="connsiteX6" fmla="*/ 274273 w 2056924"/>
                  <a:gd name="connsiteY6" fmla="*/ 746206 h 755242"/>
                  <a:gd name="connsiteX7" fmla="*/ 8275 w 2056924"/>
                  <a:gd name="connsiteY7" fmla="*/ 220944 h 755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56924" h="755242">
                    <a:moveTo>
                      <a:pt x="315309" y="199794"/>
                    </a:moveTo>
                    <a:cubicBezTo>
                      <a:pt x="315309" y="199794"/>
                      <a:pt x="1084263" y="-28745"/>
                      <a:pt x="1214316" y="3031"/>
                    </a:cubicBezTo>
                    <a:cubicBezTo>
                      <a:pt x="1431281" y="56063"/>
                      <a:pt x="2056924" y="427071"/>
                      <a:pt x="2056924" y="427071"/>
                    </a:cubicBezTo>
                    <a:lnTo>
                      <a:pt x="1886467" y="726109"/>
                    </a:lnTo>
                    <a:cubicBezTo>
                      <a:pt x="1886467" y="726109"/>
                      <a:pt x="1287129" y="425388"/>
                      <a:pt x="1193903" y="425388"/>
                    </a:cubicBezTo>
                    <a:cubicBezTo>
                      <a:pt x="1113935" y="425388"/>
                      <a:pt x="743768" y="706327"/>
                      <a:pt x="426212" y="752309"/>
                    </a:cubicBezTo>
                    <a:cubicBezTo>
                      <a:pt x="373812" y="759885"/>
                      <a:pt x="321938" y="750941"/>
                      <a:pt x="274273" y="746206"/>
                    </a:cubicBezTo>
                    <a:cubicBezTo>
                      <a:pt x="-73061" y="711588"/>
                      <a:pt x="8275" y="220944"/>
                      <a:pt x="8275" y="220944"/>
                    </a:cubicBezTo>
                  </a:path>
                </a:pathLst>
              </a:custGeom>
              <a:solidFill>
                <a:srgbClr val="222256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" name="任意多边形 13">
                <a:extLst>
                  <a:ext uri="{FF2B5EF4-FFF2-40B4-BE49-F238E27FC236}">
                    <a16:creationId xmlns:a16="http://schemas.microsoft.com/office/drawing/2014/main" id="{20174656-9FCE-234A-BE76-F61914243BB1}"/>
                  </a:ext>
                </a:extLst>
              </p:cNvPr>
              <p:cNvSpPr/>
              <p:nvPr/>
            </p:nvSpPr>
            <p:spPr>
              <a:xfrm>
                <a:off x="9195559" y="6245213"/>
                <a:ext cx="2042848" cy="428178"/>
              </a:xfrm>
              <a:custGeom>
                <a:avLst/>
                <a:gdLst>
                  <a:gd name="connsiteX0" fmla="*/ 1659648 w 1659648"/>
                  <a:gd name="connsiteY0" fmla="*/ 347860 h 347860"/>
                  <a:gd name="connsiteX1" fmla="*/ 923208 w 1659648"/>
                  <a:gd name="connsiteY1" fmla="*/ 0 h 347860"/>
                  <a:gd name="connsiteX2" fmla="*/ 0 w 1659648"/>
                  <a:gd name="connsiteY2" fmla="*/ 334287 h 347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59648" h="347860">
                    <a:moveTo>
                      <a:pt x="1659648" y="347860"/>
                    </a:moveTo>
                    <a:cubicBezTo>
                      <a:pt x="1659648" y="347860"/>
                      <a:pt x="1016433" y="0"/>
                      <a:pt x="923208" y="0"/>
                    </a:cubicBezTo>
                    <a:cubicBezTo>
                      <a:pt x="829982" y="0"/>
                      <a:pt x="336917" y="367747"/>
                      <a:pt x="0" y="334287"/>
                    </a:cubicBezTo>
                  </a:path>
                </a:pathLst>
              </a:custGeom>
              <a:noFill/>
              <a:ln w="10519" cap="flat">
                <a:solidFill>
                  <a:srgbClr val="3E49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" name="任意多边形 14">
                <a:extLst>
                  <a:ext uri="{FF2B5EF4-FFF2-40B4-BE49-F238E27FC236}">
                    <a16:creationId xmlns:a16="http://schemas.microsoft.com/office/drawing/2014/main" id="{8BA87411-E8F1-054B-A23E-374AFD15394C}"/>
                  </a:ext>
                </a:extLst>
              </p:cNvPr>
              <p:cNvSpPr/>
              <p:nvPr/>
            </p:nvSpPr>
            <p:spPr>
              <a:xfrm>
                <a:off x="9195689" y="6213222"/>
                <a:ext cx="2059815" cy="430250"/>
              </a:xfrm>
              <a:custGeom>
                <a:avLst/>
                <a:gdLst>
                  <a:gd name="connsiteX0" fmla="*/ 1673432 w 1673432"/>
                  <a:gd name="connsiteY0" fmla="*/ 349544 h 349543"/>
                  <a:gd name="connsiteX1" fmla="*/ 923208 w 1673432"/>
                  <a:gd name="connsiteY1" fmla="*/ 0 h 349543"/>
                  <a:gd name="connsiteX2" fmla="*/ 0 w 1673432"/>
                  <a:gd name="connsiteY2" fmla="*/ 334287 h 349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3432" h="349543">
                    <a:moveTo>
                      <a:pt x="1673432" y="349544"/>
                    </a:moveTo>
                    <a:cubicBezTo>
                      <a:pt x="1673432" y="349544"/>
                      <a:pt x="1016433" y="0"/>
                      <a:pt x="923208" y="0"/>
                    </a:cubicBezTo>
                    <a:cubicBezTo>
                      <a:pt x="829982" y="0"/>
                      <a:pt x="336917" y="367747"/>
                      <a:pt x="0" y="334287"/>
                    </a:cubicBezTo>
                  </a:path>
                </a:pathLst>
              </a:custGeom>
              <a:noFill/>
              <a:ln w="5260" cap="flat">
                <a:solidFill>
                  <a:srgbClr val="3E49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" name="任意多边形 15">
                <a:extLst>
                  <a:ext uri="{FF2B5EF4-FFF2-40B4-BE49-F238E27FC236}">
                    <a16:creationId xmlns:a16="http://schemas.microsoft.com/office/drawing/2014/main" id="{572517BB-ADB8-2F4E-B5B2-D044E583FF26}"/>
                  </a:ext>
                </a:extLst>
              </p:cNvPr>
              <p:cNvSpPr/>
              <p:nvPr/>
            </p:nvSpPr>
            <p:spPr>
              <a:xfrm>
                <a:off x="8985355" y="4737523"/>
                <a:ext cx="169196" cy="248281"/>
              </a:xfrm>
              <a:custGeom>
                <a:avLst/>
                <a:gdLst>
                  <a:gd name="connsiteX0" fmla="*/ 23780 w 137458"/>
                  <a:gd name="connsiteY0" fmla="*/ 105 h 201708"/>
                  <a:gd name="connsiteX1" fmla="*/ 0 w 137458"/>
                  <a:gd name="connsiteY1" fmla="*/ 146257 h 201708"/>
                  <a:gd name="connsiteX2" fmla="*/ 89753 w 137458"/>
                  <a:gd name="connsiteY2" fmla="*/ 201708 h 201708"/>
                  <a:gd name="connsiteX3" fmla="*/ 137313 w 137458"/>
                  <a:gd name="connsiteY3" fmla="*/ 148887 h 201708"/>
                  <a:gd name="connsiteX4" fmla="*/ 116164 w 137458"/>
                  <a:gd name="connsiteY4" fmla="*/ 0 h 201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58" h="201708">
                    <a:moveTo>
                      <a:pt x="23780" y="105"/>
                    </a:moveTo>
                    <a:lnTo>
                      <a:pt x="0" y="146257"/>
                    </a:lnTo>
                    <a:cubicBezTo>
                      <a:pt x="0" y="146257"/>
                      <a:pt x="15678" y="201708"/>
                      <a:pt x="89753" y="201708"/>
                    </a:cubicBezTo>
                    <a:cubicBezTo>
                      <a:pt x="142574" y="201708"/>
                      <a:pt x="137313" y="148887"/>
                      <a:pt x="137313" y="148887"/>
                    </a:cubicBezTo>
                    <a:lnTo>
                      <a:pt x="116164" y="0"/>
                    </a:lnTo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任意多边形 16">
                <a:extLst>
                  <a:ext uri="{FF2B5EF4-FFF2-40B4-BE49-F238E27FC236}">
                    <a16:creationId xmlns:a16="http://schemas.microsoft.com/office/drawing/2014/main" id="{7027FF76-1E5F-674C-B42D-508F98F8C014}"/>
                  </a:ext>
                </a:extLst>
              </p:cNvPr>
              <p:cNvSpPr/>
              <p:nvPr/>
            </p:nvSpPr>
            <p:spPr>
              <a:xfrm>
                <a:off x="8956152" y="4462111"/>
                <a:ext cx="307582" cy="343643"/>
              </a:xfrm>
              <a:custGeom>
                <a:avLst/>
                <a:gdLst>
                  <a:gd name="connsiteX0" fmla="*/ 140941 w 249885"/>
                  <a:gd name="connsiteY0" fmla="*/ 12570 h 279182"/>
                  <a:gd name="connsiteX1" fmla="*/ 203758 w 249885"/>
                  <a:gd name="connsiteY1" fmla="*/ 269414 h 279182"/>
                  <a:gd name="connsiteX2" fmla="*/ 12256 w 249885"/>
                  <a:gd name="connsiteY2" fmla="*/ 193760 h 279182"/>
                  <a:gd name="connsiteX3" fmla="*/ 140941 w 249885"/>
                  <a:gd name="connsiteY3" fmla="*/ 12570 h 27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9885" h="279182">
                    <a:moveTo>
                      <a:pt x="140941" y="12570"/>
                    </a:moveTo>
                    <a:cubicBezTo>
                      <a:pt x="218173" y="68337"/>
                      <a:pt x="305507" y="232166"/>
                      <a:pt x="203758" y="269414"/>
                    </a:cubicBezTo>
                    <a:cubicBezTo>
                      <a:pt x="122948" y="299086"/>
                      <a:pt x="44243" y="257524"/>
                      <a:pt x="12256" y="193760"/>
                    </a:cubicBezTo>
                    <a:cubicBezTo>
                      <a:pt x="-34883" y="99693"/>
                      <a:pt x="63814" y="-43302"/>
                      <a:pt x="140941" y="12570"/>
                    </a:cubicBezTo>
                    <a:close/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任意多边形 17">
                <a:extLst>
                  <a:ext uri="{FF2B5EF4-FFF2-40B4-BE49-F238E27FC236}">
                    <a16:creationId xmlns:a16="http://schemas.microsoft.com/office/drawing/2014/main" id="{DAAD9D04-95D7-D44F-A873-E95A32F75F97}"/>
                  </a:ext>
                </a:extLst>
              </p:cNvPr>
              <p:cNvSpPr/>
              <p:nvPr/>
            </p:nvSpPr>
            <p:spPr>
              <a:xfrm>
                <a:off x="9042730" y="4776377"/>
                <a:ext cx="95323" cy="29400"/>
              </a:xfrm>
              <a:custGeom>
                <a:avLst/>
                <a:gdLst>
                  <a:gd name="connsiteX0" fmla="*/ 77443 w 77442"/>
                  <a:gd name="connsiteY0" fmla="*/ 23885 h 23885"/>
                  <a:gd name="connsiteX1" fmla="*/ 0 w 77442"/>
                  <a:gd name="connsiteY1" fmla="*/ 0 h 23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7442" h="23885">
                    <a:moveTo>
                      <a:pt x="77443" y="23885"/>
                    </a:moveTo>
                    <a:cubicBezTo>
                      <a:pt x="77443" y="23885"/>
                      <a:pt x="43246" y="23885"/>
                      <a:pt x="0" y="0"/>
                    </a:cubicBezTo>
                  </a:path>
                </a:pathLst>
              </a:custGeom>
              <a:noFill/>
              <a:ln w="7889" cap="flat">
                <a:solidFill>
                  <a:srgbClr val="E07A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任意多边形 18">
                <a:extLst>
                  <a:ext uri="{FF2B5EF4-FFF2-40B4-BE49-F238E27FC236}">
                    <a16:creationId xmlns:a16="http://schemas.microsoft.com/office/drawing/2014/main" id="{F87AC598-FB09-F842-8540-36891E75D003}"/>
                  </a:ext>
                </a:extLst>
              </p:cNvPr>
              <p:cNvSpPr/>
              <p:nvPr/>
            </p:nvSpPr>
            <p:spPr>
              <a:xfrm>
                <a:off x="9154611" y="4592966"/>
                <a:ext cx="23998" cy="23996"/>
              </a:xfrm>
              <a:custGeom>
                <a:avLst/>
                <a:gdLst>
                  <a:gd name="connsiteX0" fmla="*/ 123 w 19497"/>
                  <a:gd name="connsiteY0" fmla="*/ 11273 h 19495"/>
                  <a:gd name="connsiteX1" fmla="*/ 11276 w 19497"/>
                  <a:gd name="connsiteY1" fmla="*/ 19375 h 19495"/>
                  <a:gd name="connsiteX2" fmla="*/ 19378 w 19497"/>
                  <a:gd name="connsiteY2" fmla="*/ 8222 h 19495"/>
                  <a:gd name="connsiteX3" fmla="*/ 8225 w 19497"/>
                  <a:gd name="connsiteY3" fmla="*/ 120 h 19495"/>
                  <a:gd name="connsiteX4" fmla="*/ 123 w 19497"/>
                  <a:gd name="connsiteY4" fmla="*/ 11273 h 19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97" h="19495">
                    <a:moveTo>
                      <a:pt x="123" y="11273"/>
                    </a:moveTo>
                    <a:cubicBezTo>
                      <a:pt x="964" y="16534"/>
                      <a:pt x="6015" y="20217"/>
                      <a:pt x="11276" y="19375"/>
                    </a:cubicBezTo>
                    <a:cubicBezTo>
                      <a:pt x="16537" y="18534"/>
                      <a:pt x="20220" y="13483"/>
                      <a:pt x="19378" y="8222"/>
                    </a:cubicBezTo>
                    <a:cubicBezTo>
                      <a:pt x="18536" y="2961"/>
                      <a:pt x="13486" y="-722"/>
                      <a:pt x="8225" y="120"/>
                    </a:cubicBezTo>
                    <a:cubicBezTo>
                      <a:pt x="2858" y="962"/>
                      <a:pt x="-719" y="5907"/>
                      <a:pt x="123" y="11273"/>
                    </a:cubicBezTo>
                    <a:close/>
                  </a:path>
                </a:pathLst>
              </a:custGeom>
              <a:solidFill>
                <a:srgbClr val="33002C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任意多边形 19">
                <a:extLst>
                  <a:ext uri="{FF2B5EF4-FFF2-40B4-BE49-F238E27FC236}">
                    <a16:creationId xmlns:a16="http://schemas.microsoft.com/office/drawing/2014/main" id="{99DF00EA-2C62-9B47-96C2-B6076526463D}"/>
                  </a:ext>
                </a:extLst>
              </p:cNvPr>
              <p:cNvSpPr/>
              <p:nvPr/>
            </p:nvSpPr>
            <p:spPr>
              <a:xfrm>
                <a:off x="9112800" y="4562391"/>
                <a:ext cx="63152" cy="47002"/>
              </a:xfrm>
              <a:custGeom>
                <a:avLst/>
                <a:gdLst>
                  <a:gd name="connsiteX0" fmla="*/ 50190 w 51306"/>
                  <a:gd name="connsiteY0" fmla="*/ 1073 h 38185"/>
                  <a:gd name="connsiteX1" fmla="*/ 0 w 51306"/>
                  <a:gd name="connsiteY1" fmla="*/ 36953 h 38185"/>
                  <a:gd name="connsiteX2" fmla="*/ 2525 w 51306"/>
                  <a:gd name="connsiteY2" fmla="*/ 37268 h 38185"/>
                  <a:gd name="connsiteX3" fmla="*/ 49875 w 51306"/>
                  <a:gd name="connsiteY3" fmla="*/ 4019 h 38185"/>
                  <a:gd name="connsiteX4" fmla="*/ 50190 w 51306"/>
                  <a:gd name="connsiteY4" fmla="*/ 1073 h 38185"/>
                  <a:gd name="connsiteX5" fmla="*/ 50190 w 51306"/>
                  <a:gd name="connsiteY5" fmla="*/ 1073 h 38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306" h="38185">
                    <a:moveTo>
                      <a:pt x="50190" y="1073"/>
                    </a:moveTo>
                    <a:cubicBezTo>
                      <a:pt x="26937" y="-4399"/>
                      <a:pt x="526" y="11595"/>
                      <a:pt x="0" y="36953"/>
                    </a:cubicBezTo>
                    <a:cubicBezTo>
                      <a:pt x="0" y="38426"/>
                      <a:pt x="2104" y="38636"/>
                      <a:pt x="2525" y="37268"/>
                    </a:cubicBezTo>
                    <a:cubicBezTo>
                      <a:pt x="9470" y="15277"/>
                      <a:pt x="25884" y="1388"/>
                      <a:pt x="49875" y="4019"/>
                    </a:cubicBezTo>
                    <a:cubicBezTo>
                      <a:pt x="51558" y="4229"/>
                      <a:pt x="51874" y="1493"/>
                      <a:pt x="50190" y="1073"/>
                    </a:cubicBezTo>
                    <a:lnTo>
                      <a:pt x="50190" y="1073"/>
                    </a:lnTo>
                    <a:close/>
                  </a:path>
                </a:pathLst>
              </a:custGeom>
              <a:solidFill>
                <a:srgbClr val="33002C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任意多边形 20">
                <a:extLst>
                  <a:ext uri="{FF2B5EF4-FFF2-40B4-BE49-F238E27FC236}">
                    <a16:creationId xmlns:a16="http://schemas.microsoft.com/office/drawing/2014/main" id="{8743DCBA-52C2-F447-8083-A0FA5C523061}"/>
                  </a:ext>
                </a:extLst>
              </p:cNvPr>
              <p:cNvSpPr/>
              <p:nvPr/>
            </p:nvSpPr>
            <p:spPr>
              <a:xfrm>
                <a:off x="9202813" y="4576145"/>
                <a:ext cx="72751" cy="89624"/>
              </a:xfrm>
              <a:custGeom>
                <a:avLst/>
                <a:gdLst>
                  <a:gd name="connsiteX0" fmla="*/ 0 w 59104"/>
                  <a:gd name="connsiteY0" fmla="*/ 0 h 72812"/>
                  <a:gd name="connsiteX1" fmla="*/ 59029 w 59104"/>
                  <a:gd name="connsiteY1" fmla="*/ 53242 h 72812"/>
                  <a:gd name="connsiteX2" fmla="*/ 32618 w 59104"/>
                  <a:gd name="connsiteY2" fmla="*/ 72813 h 72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104" h="72812">
                    <a:moveTo>
                      <a:pt x="0" y="0"/>
                    </a:moveTo>
                    <a:cubicBezTo>
                      <a:pt x="0" y="0"/>
                      <a:pt x="61554" y="43561"/>
                      <a:pt x="59029" y="53242"/>
                    </a:cubicBezTo>
                    <a:cubicBezTo>
                      <a:pt x="54925" y="69235"/>
                      <a:pt x="32618" y="72813"/>
                      <a:pt x="32618" y="72813"/>
                    </a:cubicBezTo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任意多边形 21">
                <a:extLst>
                  <a:ext uri="{FF2B5EF4-FFF2-40B4-BE49-F238E27FC236}">
                    <a16:creationId xmlns:a16="http://schemas.microsoft.com/office/drawing/2014/main" id="{0CD23923-C74B-724C-9C88-0EFA50513B89}"/>
                  </a:ext>
                </a:extLst>
              </p:cNvPr>
              <p:cNvSpPr/>
              <p:nvPr/>
            </p:nvSpPr>
            <p:spPr>
              <a:xfrm>
                <a:off x="9180924" y="4678463"/>
                <a:ext cx="69555" cy="69458"/>
              </a:xfrm>
              <a:custGeom>
                <a:avLst/>
                <a:gdLst>
                  <a:gd name="connsiteX0" fmla="*/ 0 w 56507"/>
                  <a:gd name="connsiteY0" fmla="*/ 28094 h 56429"/>
                  <a:gd name="connsiteX1" fmla="*/ 50927 w 56507"/>
                  <a:gd name="connsiteY1" fmla="*/ 0 h 56429"/>
                  <a:gd name="connsiteX2" fmla="*/ 48402 w 56507"/>
                  <a:gd name="connsiteY2" fmla="*/ 51769 h 56429"/>
                  <a:gd name="connsiteX3" fmla="*/ 0 w 56507"/>
                  <a:gd name="connsiteY3" fmla="*/ 28094 h 56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507" h="56429">
                    <a:moveTo>
                      <a:pt x="0" y="28094"/>
                    </a:moveTo>
                    <a:lnTo>
                      <a:pt x="50927" y="0"/>
                    </a:lnTo>
                    <a:cubicBezTo>
                      <a:pt x="50927" y="0"/>
                      <a:pt x="65026" y="42299"/>
                      <a:pt x="48402" y="51769"/>
                    </a:cubicBezTo>
                    <a:cubicBezTo>
                      <a:pt x="16204" y="70182"/>
                      <a:pt x="0" y="28094"/>
                      <a:pt x="0" y="280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任意多边形 22">
                <a:extLst>
                  <a:ext uri="{FF2B5EF4-FFF2-40B4-BE49-F238E27FC236}">
                    <a16:creationId xmlns:a16="http://schemas.microsoft.com/office/drawing/2014/main" id="{840C707D-986C-914D-84A6-9266F024B426}"/>
                  </a:ext>
                </a:extLst>
              </p:cNvPr>
              <p:cNvSpPr/>
              <p:nvPr/>
            </p:nvSpPr>
            <p:spPr>
              <a:xfrm>
                <a:off x="8872547" y="4873512"/>
                <a:ext cx="343087" cy="131525"/>
              </a:xfrm>
              <a:custGeom>
                <a:avLst/>
                <a:gdLst>
                  <a:gd name="connsiteX0" fmla="*/ 0 w 278730"/>
                  <a:gd name="connsiteY0" fmla="*/ 101643 h 106853"/>
                  <a:gd name="connsiteX1" fmla="*/ 32724 w 278730"/>
                  <a:gd name="connsiteY1" fmla="*/ 0 h 106853"/>
                  <a:gd name="connsiteX2" fmla="*/ 278730 w 278730"/>
                  <a:gd name="connsiteY2" fmla="*/ 22202 h 106853"/>
                  <a:gd name="connsiteX3" fmla="*/ 278730 w 278730"/>
                  <a:gd name="connsiteY3" fmla="*/ 77653 h 106853"/>
                  <a:gd name="connsiteX4" fmla="*/ 0 w 278730"/>
                  <a:gd name="connsiteY4" fmla="*/ 101643 h 106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8730" h="106853">
                    <a:moveTo>
                      <a:pt x="0" y="101643"/>
                    </a:moveTo>
                    <a:lnTo>
                      <a:pt x="32724" y="0"/>
                    </a:lnTo>
                    <a:lnTo>
                      <a:pt x="278730" y="22202"/>
                    </a:lnTo>
                    <a:lnTo>
                      <a:pt x="278730" y="77653"/>
                    </a:lnTo>
                    <a:cubicBezTo>
                      <a:pt x="278835" y="77653"/>
                      <a:pt x="135735" y="121635"/>
                      <a:pt x="0" y="10164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D4A0"/>
                  </a:gs>
                  <a:gs pos="100000">
                    <a:srgbClr val="FC8A42"/>
                  </a:gs>
                </a:gsLst>
                <a:lin ang="5400000" scaled="0"/>
              </a:gra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任意多边形 23">
                <a:extLst>
                  <a:ext uri="{FF2B5EF4-FFF2-40B4-BE49-F238E27FC236}">
                    <a16:creationId xmlns:a16="http://schemas.microsoft.com/office/drawing/2014/main" id="{639A1FD2-58CE-BE49-9690-F12226A8AFC6}"/>
                  </a:ext>
                </a:extLst>
              </p:cNvPr>
              <p:cNvSpPr/>
              <p:nvPr/>
            </p:nvSpPr>
            <p:spPr>
              <a:xfrm>
                <a:off x="8680864" y="4969095"/>
                <a:ext cx="1029648" cy="1521937"/>
              </a:xfrm>
              <a:custGeom>
                <a:avLst/>
                <a:gdLst>
                  <a:gd name="connsiteX0" fmla="*/ 434562 w 836505"/>
                  <a:gd name="connsiteY0" fmla="*/ 0 h 1236450"/>
                  <a:gd name="connsiteX1" fmla="*/ 836506 w 836505"/>
                  <a:gd name="connsiteY1" fmla="*/ 806097 h 1236450"/>
                  <a:gd name="connsiteX2" fmla="*/ 88491 w 836505"/>
                  <a:gd name="connsiteY2" fmla="*/ 1236450 h 1236450"/>
                  <a:gd name="connsiteX3" fmla="*/ 0 w 836505"/>
                  <a:gd name="connsiteY3" fmla="*/ 478439 h 1236450"/>
                  <a:gd name="connsiteX4" fmla="*/ 155727 w 836505"/>
                  <a:gd name="connsiteY4" fmla="*/ 23990 h 1236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505" h="1236450">
                    <a:moveTo>
                      <a:pt x="434562" y="0"/>
                    </a:moveTo>
                    <a:cubicBezTo>
                      <a:pt x="633219" y="144784"/>
                      <a:pt x="836506" y="806097"/>
                      <a:pt x="836506" y="806097"/>
                    </a:cubicBezTo>
                    <a:cubicBezTo>
                      <a:pt x="652685" y="1009173"/>
                      <a:pt x="88491" y="1236450"/>
                      <a:pt x="88491" y="1236450"/>
                    </a:cubicBezTo>
                    <a:cubicBezTo>
                      <a:pt x="88491" y="1236450"/>
                      <a:pt x="0" y="753592"/>
                      <a:pt x="0" y="478439"/>
                    </a:cubicBezTo>
                    <a:cubicBezTo>
                      <a:pt x="0" y="203287"/>
                      <a:pt x="155727" y="23990"/>
                      <a:pt x="155727" y="23990"/>
                    </a:cubicBezTo>
                  </a:path>
                </a:pathLst>
              </a:custGeom>
              <a:gradFill>
                <a:gsLst>
                  <a:gs pos="0">
                    <a:srgbClr val="FFD4A0"/>
                  </a:gs>
                  <a:gs pos="100000">
                    <a:srgbClr val="FC8A42"/>
                  </a:gs>
                </a:gsLst>
                <a:lin ang="5400000" scaled="0"/>
              </a:gra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" name="任意多边形 24">
                <a:extLst>
                  <a:ext uri="{FF2B5EF4-FFF2-40B4-BE49-F238E27FC236}">
                    <a16:creationId xmlns:a16="http://schemas.microsoft.com/office/drawing/2014/main" id="{FEFFB10F-82A8-6447-B6BA-632DC4990202}"/>
                  </a:ext>
                </a:extLst>
              </p:cNvPr>
              <p:cNvSpPr/>
              <p:nvPr/>
            </p:nvSpPr>
            <p:spPr>
              <a:xfrm>
                <a:off x="9329867" y="5093817"/>
                <a:ext cx="270428" cy="552772"/>
              </a:xfrm>
              <a:custGeom>
                <a:avLst/>
                <a:gdLst>
                  <a:gd name="connsiteX0" fmla="*/ 219701 w 219701"/>
                  <a:gd name="connsiteY0" fmla="*/ 449083 h 449082"/>
                  <a:gd name="connsiteX1" fmla="*/ 0 w 219701"/>
                  <a:gd name="connsiteY1" fmla="*/ 0 h 449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9701" h="449082">
                    <a:moveTo>
                      <a:pt x="219701" y="449083"/>
                    </a:moveTo>
                    <a:cubicBezTo>
                      <a:pt x="219701" y="449083"/>
                      <a:pt x="90700" y="114059"/>
                      <a:pt x="0" y="0"/>
                    </a:cubicBezTo>
                  </a:path>
                </a:pathLst>
              </a:custGeom>
              <a:noFill/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任意多边形 25">
                <a:extLst>
                  <a:ext uri="{FF2B5EF4-FFF2-40B4-BE49-F238E27FC236}">
                    <a16:creationId xmlns:a16="http://schemas.microsoft.com/office/drawing/2014/main" id="{0E7F645F-B9C2-2345-8EA7-4AD586F7D8BE}"/>
                  </a:ext>
                </a:extLst>
              </p:cNvPr>
              <p:cNvSpPr/>
              <p:nvPr/>
            </p:nvSpPr>
            <p:spPr>
              <a:xfrm>
                <a:off x="8789787" y="5961183"/>
                <a:ext cx="920725" cy="529718"/>
              </a:xfrm>
              <a:custGeom>
                <a:avLst/>
                <a:gdLst>
                  <a:gd name="connsiteX0" fmla="*/ 0 w 748014"/>
                  <a:gd name="connsiteY0" fmla="*/ 430354 h 430353"/>
                  <a:gd name="connsiteX1" fmla="*/ 748015 w 748014"/>
                  <a:gd name="connsiteY1" fmla="*/ 0 h 430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48014" h="430353">
                    <a:moveTo>
                      <a:pt x="0" y="430354"/>
                    </a:moveTo>
                    <a:cubicBezTo>
                      <a:pt x="0" y="430354"/>
                      <a:pt x="513793" y="234327"/>
                      <a:pt x="748015" y="0"/>
                    </a:cubicBezTo>
                  </a:path>
                </a:pathLst>
              </a:custGeom>
              <a:noFill/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任意多边形 26">
                <a:extLst>
                  <a:ext uri="{FF2B5EF4-FFF2-40B4-BE49-F238E27FC236}">
                    <a16:creationId xmlns:a16="http://schemas.microsoft.com/office/drawing/2014/main" id="{86791B8E-9FAB-CB4E-9F72-D841726BD4B4}"/>
                  </a:ext>
                </a:extLst>
              </p:cNvPr>
              <p:cNvSpPr/>
              <p:nvPr/>
            </p:nvSpPr>
            <p:spPr>
              <a:xfrm>
                <a:off x="8822943" y="6407624"/>
                <a:ext cx="11268" cy="63850"/>
              </a:xfrm>
              <a:custGeom>
                <a:avLst/>
                <a:gdLst>
                  <a:gd name="connsiteX0" fmla="*/ 9154 w 9154"/>
                  <a:gd name="connsiteY0" fmla="*/ 51874 h 51873"/>
                  <a:gd name="connsiteX1" fmla="*/ 0 w 9154"/>
                  <a:gd name="connsiteY1" fmla="*/ 0 h 5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54" h="51873">
                    <a:moveTo>
                      <a:pt x="9154" y="51874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任意多边形 27">
                <a:extLst>
                  <a:ext uri="{FF2B5EF4-FFF2-40B4-BE49-F238E27FC236}">
                    <a16:creationId xmlns:a16="http://schemas.microsoft.com/office/drawing/2014/main" id="{1E5A0B02-7F28-E740-8A89-74496BDFDD4E}"/>
                  </a:ext>
                </a:extLst>
              </p:cNvPr>
              <p:cNvSpPr/>
              <p:nvPr/>
            </p:nvSpPr>
            <p:spPr>
              <a:xfrm>
                <a:off x="8890421" y="6380296"/>
                <a:ext cx="11268" cy="63721"/>
              </a:xfrm>
              <a:custGeom>
                <a:avLst/>
                <a:gdLst>
                  <a:gd name="connsiteX0" fmla="*/ 9154 w 9154"/>
                  <a:gd name="connsiteY0" fmla="*/ 51769 h 51768"/>
                  <a:gd name="connsiteX1" fmla="*/ 0 w 9154"/>
                  <a:gd name="connsiteY1" fmla="*/ 0 h 5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54" h="51768">
                    <a:moveTo>
                      <a:pt x="9154" y="51769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任意多边形 28">
                <a:extLst>
                  <a:ext uri="{FF2B5EF4-FFF2-40B4-BE49-F238E27FC236}">
                    <a16:creationId xmlns:a16="http://schemas.microsoft.com/office/drawing/2014/main" id="{493D1ED5-F355-7148-81A9-745CF900E0CB}"/>
                  </a:ext>
                </a:extLst>
              </p:cNvPr>
              <p:cNvSpPr/>
              <p:nvPr/>
            </p:nvSpPr>
            <p:spPr>
              <a:xfrm>
                <a:off x="8786403" y="5381083"/>
                <a:ext cx="89641" cy="1071741"/>
              </a:xfrm>
              <a:custGeom>
                <a:avLst/>
                <a:gdLst>
                  <a:gd name="connsiteX0" fmla="*/ 72826 w 72826"/>
                  <a:gd name="connsiteY0" fmla="*/ 870702 h 870702"/>
                  <a:gd name="connsiteX1" fmla="*/ 18006 w 72826"/>
                  <a:gd name="connsiteY1" fmla="*/ 0 h 87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826" h="870702">
                    <a:moveTo>
                      <a:pt x="72826" y="870702"/>
                    </a:moveTo>
                    <a:cubicBezTo>
                      <a:pt x="72826" y="870702"/>
                      <a:pt x="-43653" y="225067"/>
                      <a:pt x="18006" y="0"/>
                    </a:cubicBezTo>
                  </a:path>
                </a:pathLst>
              </a:custGeom>
              <a:noFill/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任意多边形 29">
                <a:extLst>
                  <a:ext uri="{FF2B5EF4-FFF2-40B4-BE49-F238E27FC236}">
                    <a16:creationId xmlns:a16="http://schemas.microsoft.com/office/drawing/2014/main" id="{BCFE5C7D-1953-AB4A-B5E5-D6B199A9AC5E}"/>
                  </a:ext>
                </a:extLst>
              </p:cNvPr>
              <p:cNvSpPr/>
              <p:nvPr/>
            </p:nvSpPr>
            <p:spPr>
              <a:xfrm>
                <a:off x="8951552" y="6354781"/>
                <a:ext cx="17614" cy="56856"/>
              </a:xfrm>
              <a:custGeom>
                <a:avLst/>
                <a:gdLst>
                  <a:gd name="connsiteX0" fmla="*/ 14310 w 14310"/>
                  <a:gd name="connsiteY0" fmla="*/ 46192 h 46191"/>
                  <a:gd name="connsiteX1" fmla="*/ 0 w 14310"/>
                  <a:gd name="connsiteY1" fmla="*/ 0 h 46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310" h="46191">
                    <a:moveTo>
                      <a:pt x="14310" y="46192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任意多边形 30">
                <a:extLst>
                  <a:ext uri="{FF2B5EF4-FFF2-40B4-BE49-F238E27FC236}">
                    <a16:creationId xmlns:a16="http://schemas.microsoft.com/office/drawing/2014/main" id="{6A147A07-D82D-CB45-88CC-FF520F144B65}"/>
                  </a:ext>
                </a:extLst>
              </p:cNvPr>
              <p:cNvSpPr/>
              <p:nvPr/>
            </p:nvSpPr>
            <p:spPr>
              <a:xfrm>
                <a:off x="9019288" y="6323828"/>
                <a:ext cx="17225" cy="57893"/>
              </a:xfrm>
              <a:custGeom>
                <a:avLst/>
                <a:gdLst>
                  <a:gd name="connsiteX0" fmla="*/ 0 w 13994"/>
                  <a:gd name="connsiteY0" fmla="*/ 0 h 47033"/>
                  <a:gd name="connsiteX1" fmla="*/ 13994 w 13994"/>
                  <a:gd name="connsiteY1" fmla="*/ 47034 h 47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994" h="47033">
                    <a:moveTo>
                      <a:pt x="0" y="0"/>
                    </a:moveTo>
                    <a:lnTo>
                      <a:pt x="13994" y="47034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任意多边形 31">
                <a:extLst>
                  <a:ext uri="{FF2B5EF4-FFF2-40B4-BE49-F238E27FC236}">
                    <a16:creationId xmlns:a16="http://schemas.microsoft.com/office/drawing/2014/main" id="{6A7998E0-CC25-454F-9F46-0CA40F78A57D}"/>
                  </a:ext>
                </a:extLst>
              </p:cNvPr>
              <p:cNvSpPr/>
              <p:nvPr/>
            </p:nvSpPr>
            <p:spPr>
              <a:xfrm>
                <a:off x="9084694" y="6295981"/>
                <a:ext cx="19297" cy="55821"/>
              </a:xfrm>
              <a:custGeom>
                <a:avLst/>
                <a:gdLst>
                  <a:gd name="connsiteX0" fmla="*/ 15678 w 15677"/>
                  <a:gd name="connsiteY0" fmla="*/ 45350 h 45350"/>
                  <a:gd name="connsiteX1" fmla="*/ 0 w 15677"/>
                  <a:gd name="connsiteY1" fmla="*/ 0 h 4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77" h="45350">
                    <a:moveTo>
                      <a:pt x="15678" y="45350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任意多边形 32">
                <a:extLst>
                  <a:ext uri="{FF2B5EF4-FFF2-40B4-BE49-F238E27FC236}">
                    <a16:creationId xmlns:a16="http://schemas.microsoft.com/office/drawing/2014/main" id="{839634BC-73A1-4B4F-B5F6-0778C97F6C0E}"/>
                  </a:ext>
                </a:extLst>
              </p:cNvPr>
              <p:cNvSpPr/>
              <p:nvPr/>
            </p:nvSpPr>
            <p:spPr>
              <a:xfrm>
                <a:off x="9151395" y="6260105"/>
                <a:ext cx="18262" cy="56727"/>
              </a:xfrm>
              <a:custGeom>
                <a:avLst/>
                <a:gdLst>
                  <a:gd name="connsiteX0" fmla="*/ 14836 w 14836"/>
                  <a:gd name="connsiteY0" fmla="*/ 46087 h 46086"/>
                  <a:gd name="connsiteX1" fmla="*/ 0 w 14836"/>
                  <a:gd name="connsiteY1" fmla="*/ 0 h 46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836" h="46086">
                    <a:moveTo>
                      <a:pt x="14836" y="46087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任意多边形 33">
                <a:extLst>
                  <a:ext uri="{FF2B5EF4-FFF2-40B4-BE49-F238E27FC236}">
                    <a16:creationId xmlns:a16="http://schemas.microsoft.com/office/drawing/2014/main" id="{FE906ED4-EE2E-D648-A274-4B43B7DEF3DF}"/>
                  </a:ext>
                </a:extLst>
              </p:cNvPr>
              <p:cNvSpPr/>
              <p:nvPr/>
            </p:nvSpPr>
            <p:spPr>
              <a:xfrm>
                <a:off x="9213562" y="6225136"/>
                <a:ext cx="23441" cy="57893"/>
              </a:xfrm>
              <a:custGeom>
                <a:avLst/>
                <a:gdLst>
                  <a:gd name="connsiteX0" fmla="*/ 19045 w 19044"/>
                  <a:gd name="connsiteY0" fmla="*/ 47034 h 47033"/>
                  <a:gd name="connsiteX1" fmla="*/ 0 w 19044"/>
                  <a:gd name="connsiteY1" fmla="*/ 0 h 47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044" h="47033">
                    <a:moveTo>
                      <a:pt x="19045" y="47034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任意多边形 34">
                <a:extLst>
                  <a:ext uri="{FF2B5EF4-FFF2-40B4-BE49-F238E27FC236}">
                    <a16:creationId xmlns:a16="http://schemas.microsoft.com/office/drawing/2014/main" id="{BBA1B3DE-D783-8E4C-BF32-5F9935542AEB}"/>
                  </a:ext>
                </a:extLst>
              </p:cNvPr>
              <p:cNvSpPr/>
              <p:nvPr/>
            </p:nvSpPr>
            <p:spPr>
              <a:xfrm>
                <a:off x="9284406" y="6191204"/>
                <a:ext cx="18131" cy="56987"/>
              </a:xfrm>
              <a:custGeom>
                <a:avLst/>
                <a:gdLst>
                  <a:gd name="connsiteX0" fmla="*/ 14731 w 14730"/>
                  <a:gd name="connsiteY0" fmla="*/ 46297 h 46297"/>
                  <a:gd name="connsiteX1" fmla="*/ 0 w 14730"/>
                  <a:gd name="connsiteY1" fmla="*/ 0 h 4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730" h="46297">
                    <a:moveTo>
                      <a:pt x="14731" y="46297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任意多边形 35">
                <a:extLst>
                  <a:ext uri="{FF2B5EF4-FFF2-40B4-BE49-F238E27FC236}">
                    <a16:creationId xmlns:a16="http://schemas.microsoft.com/office/drawing/2014/main" id="{4B90B7CE-2988-9A49-BBCB-E7EE360A59A7}"/>
                  </a:ext>
                </a:extLst>
              </p:cNvPr>
              <p:cNvSpPr/>
              <p:nvPr/>
            </p:nvSpPr>
            <p:spPr>
              <a:xfrm>
                <a:off x="9350589" y="6155587"/>
                <a:ext cx="17484" cy="57505"/>
              </a:xfrm>
              <a:custGeom>
                <a:avLst/>
                <a:gdLst>
                  <a:gd name="connsiteX0" fmla="*/ 14205 w 14204"/>
                  <a:gd name="connsiteY0" fmla="*/ 46718 h 46718"/>
                  <a:gd name="connsiteX1" fmla="*/ 0 w 14204"/>
                  <a:gd name="connsiteY1" fmla="*/ 0 h 46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04" h="46718">
                    <a:moveTo>
                      <a:pt x="14205" y="46718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任意多边形 36">
                <a:extLst>
                  <a:ext uri="{FF2B5EF4-FFF2-40B4-BE49-F238E27FC236}">
                    <a16:creationId xmlns:a16="http://schemas.microsoft.com/office/drawing/2014/main" id="{F149EC8A-6544-3448-A6BF-97838C8D1462}"/>
                  </a:ext>
                </a:extLst>
              </p:cNvPr>
              <p:cNvSpPr/>
              <p:nvPr/>
            </p:nvSpPr>
            <p:spPr>
              <a:xfrm>
                <a:off x="9412498" y="6114530"/>
                <a:ext cx="21240" cy="53748"/>
              </a:xfrm>
              <a:custGeom>
                <a:avLst/>
                <a:gdLst>
                  <a:gd name="connsiteX0" fmla="*/ 17256 w 17256"/>
                  <a:gd name="connsiteY0" fmla="*/ 43667 h 43666"/>
                  <a:gd name="connsiteX1" fmla="*/ 0 w 17256"/>
                  <a:gd name="connsiteY1" fmla="*/ 0 h 43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256" h="43666">
                    <a:moveTo>
                      <a:pt x="17256" y="43667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任意多边形 37">
                <a:extLst>
                  <a:ext uri="{FF2B5EF4-FFF2-40B4-BE49-F238E27FC236}">
                    <a16:creationId xmlns:a16="http://schemas.microsoft.com/office/drawing/2014/main" id="{F081D898-37E0-6B43-B442-67677C734E69}"/>
                  </a:ext>
                </a:extLst>
              </p:cNvPr>
              <p:cNvSpPr/>
              <p:nvPr/>
            </p:nvSpPr>
            <p:spPr>
              <a:xfrm>
                <a:off x="9475184" y="6072308"/>
                <a:ext cx="24737" cy="55303"/>
              </a:xfrm>
              <a:custGeom>
                <a:avLst/>
                <a:gdLst>
                  <a:gd name="connsiteX0" fmla="*/ 20097 w 20097"/>
                  <a:gd name="connsiteY0" fmla="*/ 44929 h 44929"/>
                  <a:gd name="connsiteX1" fmla="*/ 0 w 20097"/>
                  <a:gd name="connsiteY1" fmla="*/ 0 h 44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97" h="44929">
                    <a:moveTo>
                      <a:pt x="20097" y="44929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" name="任意多边形 38">
                <a:extLst>
                  <a:ext uri="{FF2B5EF4-FFF2-40B4-BE49-F238E27FC236}">
                    <a16:creationId xmlns:a16="http://schemas.microsoft.com/office/drawing/2014/main" id="{0E18618D-864E-5342-8FD5-44F713F09A64}"/>
                  </a:ext>
                </a:extLst>
              </p:cNvPr>
              <p:cNvSpPr/>
              <p:nvPr/>
            </p:nvSpPr>
            <p:spPr>
              <a:xfrm>
                <a:off x="9542402" y="6024129"/>
                <a:ext cx="22275" cy="58282"/>
              </a:xfrm>
              <a:custGeom>
                <a:avLst/>
                <a:gdLst>
                  <a:gd name="connsiteX0" fmla="*/ 18098 w 18097"/>
                  <a:gd name="connsiteY0" fmla="*/ 47349 h 47349"/>
                  <a:gd name="connsiteX1" fmla="*/ 0 w 18097"/>
                  <a:gd name="connsiteY1" fmla="*/ 0 h 47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97" h="47349">
                    <a:moveTo>
                      <a:pt x="18098" y="47349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" name="任意多边形 39">
                <a:extLst>
                  <a:ext uri="{FF2B5EF4-FFF2-40B4-BE49-F238E27FC236}">
                    <a16:creationId xmlns:a16="http://schemas.microsoft.com/office/drawing/2014/main" id="{A84C44AD-F3BE-E94C-82FC-DCE246DE5939}"/>
                  </a:ext>
                </a:extLst>
              </p:cNvPr>
              <p:cNvSpPr/>
              <p:nvPr/>
            </p:nvSpPr>
            <p:spPr>
              <a:xfrm>
                <a:off x="9604440" y="5977762"/>
                <a:ext cx="30953" cy="48827"/>
              </a:xfrm>
              <a:custGeom>
                <a:avLst/>
                <a:gdLst>
                  <a:gd name="connsiteX0" fmla="*/ 25148 w 25147"/>
                  <a:gd name="connsiteY0" fmla="*/ 39668 h 39668"/>
                  <a:gd name="connsiteX1" fmla="*/ 0 w 25147"/>
                  <a:gd name="connsiteY1" fmla="*/ 0 h 39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147" h="39668">
                    <a:moveTo>
                      <a:pt x="25148" y="39668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" name="任意多边形 40">
                <a:extLst>
                  <a:ext uri="{FF2B5EF4-FFF2-40B4-BE49-F238E27FC236}">
                    <a16:creationId xmlns:a16="http://schemas.microsoft.com/office/drawing/2014/main" id="{3FA8A401-9E3D-5448-AA57-06A51EA81597}"/>
                  </a:ext>
                </a:extLst>
              </p:cNvPr>
              <p:cNvSpPr/>
              <p:nvPr/>
            </p:nvSpPr>
            <p:spPr>
              <a:xfrm>
                <a:off x="9672695" y="5926602"/>
                <a:ext cx="17743" cy="51158"/>
              </a:xfrm>
              <a:custGeom>
                <a:avLst/>
                <a:gdLst>
                  <a:gd name="connsiteX0" fmla="*/ 14415 w 14415"/>
                  <a:gd name="connsiteY0" fmla="*/ 41562 h 41562"/>
                  <a:gd name="connsiteX1" fmla="*/ 0 w 14415"/>
                  <a:gd name="connsiteY1" fmla="*/ 0 h 41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415" h="41562">
                    <a:moveTo>
                      <a:pt x="14415" y="41562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" name="任意多边形 41">
                <a:extLst>
                  <a:ext uri="{FF2B5EF4-FFF2-40B4-BE49-F238E27FC236}">
                    <a16:creationId xmlns:a16="http://schemas.microsoft.com/office/drawing/2014/main" id="{8D0EC8B3-7FB0-E348-B58F-BAED38277F4D}"/>
                  </a:ext>
                </a:extLst>
              </p:cNvPr>
              <p:cNvSpPr/>
              <p:nvPr/>
            </p:nvSpPr>
            <p:spPr>
              <a:xfrm>
                <a:off x="8912827" y="4873383"/>
                <a:ext cx="302936" cy="27456"/>
              </a:xfrm>
              <a:custGeom>
                <a:avLst/>
                <a:gdLst>
                  <a:gd name="connsiteX0" fmla="*/ 0 w 246111"/>
                  <a:gd name="connsiteY0" fmla="*/ 0 h 22306"/>
                  <a:gd name="connsiteX1" fmla="*/ 246112 w 246111"/>
                  <a:gd name="connsiteY1" fmla="*/ 22307 h 22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6111" h="22306">
                    <a:moveTo>
                      <a:pt x="0" y="0"/>
                    </a:moveTo>
                    <a:lnTo>
                      <a:pt x="246112" y="22307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5" name="任意多边形 42">
                <a:extLst>
                  <a:ext uri="{FF2B5EF4-FFF2-40B4-BE49-F238E27FC236}">
                    <a16:creationId xmlns:a16="http://schemas.microsoft.com/office/drawing/2014/main" id="{53E4FA95-4B80-BA4A-9AF4-3EB54A52983E}"/>
                  </a:ext>
                </a:extLst>
              </p:cNvPr>
              <p:cNvSpPr/>
              <p:nvPr/>
            </p:nvSpPr>
            <p:spPr>
              <a:xfrm>
                <a:off x="8923189" y="4953941"/>
                <a:ext cx="292575" cy="20110"/>
              </a:xfrm>
              <a:custGeom>
                <a:avLst/>
                <a:gdLst>
                  <a:gd name="connsiteX0" fmla="*/ 0 w 237693"/>
                  <a:gd name="connsiteY0" fmla="*/ 0 h 16338"/>
                  <a:gd name="connsiteX1" fmla="*/ 237694 w 237693"/>
                  <a:gd name="connsiteY1" fmla="*/ 10101 h 16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693" h="16338">
                    <a:moveTo>
                      <a:pt x="0" y="0"/>
                    </a:moveTo>
                    <a:cubicBezTo>
                      <a:pt x="0" y="0"/>
                      <a:pt x="114691" y="28620"/>
                      <a:pt x="237694" y="10101"/>
                    </a:cubicBezTo>
                  </a:path>
                </a:pathLst>
              </a:custGeom>
              <a:noFill/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任意多边形 43">
                <a:extLst>
                  <a:ext uri="{FF2B5EF4-FFF2-40B4-BE49-F238E27FC236}">
                    <a16:creationId xmlns:a16="http://schemas.microsoft.com/office/drawing/2014/main" id="{27775FF8-4C5C-A843-AE48-C98CFEBA2812}"/>
                  </a:ext>
                </a:extLst>
              </p:cNvPr>
              <p:cNvSpPr/>
              <p:nvPr/>
            </p:nvSpPr>
            <p:spPr>
              <a:xfrm>
                <a:off x="8936010" y="4875714"/>
                <a:ext cx="2461" cy="36523"/>
              </a:xfrm>
              <a:custGeom>
                <a:avLst/>
                <a:gdLst>
                  <a:gd name="connsiteX0" fmla="*/ 1999 w 1999"/>
                  <a:gd name="connsiteY0" fmla="*/ 0 h 29672"/>
                  <a:gd name="connsiteX1" fmla="*/ 0 w 1999"/>
                  <a:gd name="connsiteY1" fmla="*/ 29672 h 29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9" h="29672">
                    <a:moveTo>
                      <a:pt x="1999" y="0"/>
                    </a:moveTo>
                    <a:lnTo>
                      <a:pt x="0" y="29672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任意多边形 44">
                <a:extLst>
                  <a:ext uri="{FF2B5EF4-FFF2-40B4-BE49-F238E27FC236}">
                    <a16:creationId xmlns:a16="http://schemas.microsoft.com/office/drawing/2014/main" id="{98B169A9-13AC-5947-9BB2-949A095808FA}"/>
                  </a:ext>
                </a:extLst>
              </p:cNvPr>
              <p:cNvSpPr/>
              <p:nvPr/>
            </p:nvSpPr>
            <p:spPr>
              <a:xfrm>
                <a:off x="8980046" y="4881412"/>
                <a:ext cx="2461" cy="36523"/>
              </a:xfrm>
              <a:custGeom>
                <a:avLst/>
                <a:gdLst>
                  <a:gd name="connsiteX0" fmla="*/ 1999 w 1999"/>
                  <a:gd name="connsiteY0" fmla="*/ 0 h 29672"/>
                  <a:gd name="connsiteX1" fmla="*/ 0 w 1999"/>
                  <a:gd name="connsiteY1" fmla="*/ 29672 h 29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9" h="29672">
                    <a:moveTo>
                      <a:pt x="1999" y="0"/>
                    </a:moveTo>
                    <a:lnTo>
                      <a:pt x="0" y="29672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" name="任意多边形 45">
                <a:extLst>
                  <a:ext uri="{FF2B5EF4-FFF2-40B4-BE49-F238E27FC236}">
                    <a16:creationId xmlns:a16="http://schemas.microsoft.com/office/drawing/2014/main" id="{4AB9B15F-6439-8D47-A149-283ED5BCF0C9}"/>
                  </a:ext>
                </a:extLst>
              </p:cNvPr>
              <p:cNvSpPr/>
              <p:nvPr/>
            </p:nvSpPr>
            <p:spPr>
              <a:xfrm>
                <a:off x="9024081" y="4887111"/>
                <a:ext cx="2330" cy="36523"/>
              </a:xfrm>
              <a:custGeom>
                <a:avLst/>
                <a:gdLst>
                  <a:gd name="connsiteX0" fmla="*/ 1894 w 1893"/>
                  <a:gd name="connsiteY0" fmla="*/ 0 h 29672"/>
                  <a:gd name="connsiteX1" fmla="*/ 0 w 1893"/>
                  <a:gd name="connsiteY1" fmla="*/ 29672 h 29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93" h="29672">
                    <a:moveTo>
                      <a:pt x="1894" y="0"/>
                    </a:moveTo>
                    <a:lnTo>
                      <a:pt x="0" y="29672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" name="任意多边形 46">
                <a:extLst>
                  <a:ext uri="{FF2B5EF4-FFF2-40B4-BE49-F238E27FC236}">
                    <a16:creationId xmlns:a16="http://schemas.microsoft.com/office/drawing/2014/main" id="{7C7B87E5-860A-9149-A7FD-1562A43150D2}"/>
                  </a:ext>
                </a:extLst>
              </p:cNvPr>
              <p:cNvSpPr/>
              <p:nvPr/>
            </p:nvSpPr>
            <p:spPr>
              <a:xfrm>
                <a:off x="9070448" y="4889572"/>
                <a:ext cx="2461" cy="36394"/>
              </a:xfrm>
              <a:custGeom>
                <a:avLst/>
                <a:gdLst>
                  <a:gd name="connsiteX0" fmla="*/ 1999 w 1999"/>
                  <a:gd name="connsiteY0" fmla="*/ 0 h 29567"/>
                  <a:gd name="connsiteX1" fmla="*/ 0 w 1999"/>
                  <a:gd name="connsiteY1" fmla="*/ 29567 h 29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9" h="29567">
                    <a:moveTo>
                      <a:pt x="1999" y="0"/>
                    </a:moveTo>
                    <a:lnTo>
                      <a:pt x="0" y="29567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0" name="任意多边形 47">
                <a:extLst>
                  <a:ext uri="{FF2B5EF4-FFF2-40B4-BE49-F238E27FC236}">
                    <a16:creationId xmlns:a16="http://schemas.microsoft.com/office/drawing/2014/main" id="{79783021-418A-D54D-A7C8-C0A712019267}"/>
                  </a:ext>
                </a:extLst>
              </p:cNvPr>
              <p:cNvSpPr/>
              <p:nvPr/>
            </p:nvSpPr>
            <p:spPr>
              <a:xfrm>
                <a:off x="9114483" y="4891774"/>
                <a:ext cx="2461" cy="36523"/>
              </a:xfrm>
              <a:custGeom>
                <a:avLst/>
                <a:gdLst>
                  <a:gd name="connsiteX0" fmla="*/ 1999 w 1999"/>
                  <a:gd name="connsiteY0" fmla="*/ 0 h 29672"/>
                  <a:gd name="connsiteX1" fmla="*/ 0 w 1999"/>
                  <a:gd name="connsiteY1" fmla="*/ 29672 h 29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9" h="29672">
                    <a:moveTo>
                      <a:pt x="1999" y="0"/>
                    </a:moveTo>
                    <a:lnTo>
                      <a:pt x="0" y="29672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1" name="任意多边形 48">
                <a:extLst>
                  <a:ext uri="{FF2B5EF4-FFF2-40B4-BE49-F238E27FC236}">
                    <a16:creationId xmlns:a16="http://schemas.microsoft.com/office/drawing/2014/main" id="{B141C57D-5351-F14A-BE45-06662A2B6A88}"/>
                  </a:ext>
                </a:extLst>
              </p:cNvPr>
              <p:cNvSpPr/>
              <p:nvPr/>
            </p:nvSpPr>
            <p:spPr>
              <a:xfrm>
                <a:off x="9156058" y="4896695"/>
                <a:ext cx="2461" cy="36523"/>
              </a:xfrm>
              <a:custGeom>
                <a:avLst/>
                <a:gdLst>
                  <a:gd name="connsiteX0" fmla="*/ 1999 w 1999"/>
                  <a:gd name="connsiteY0" fmla="*/ 0 h 29672"/>
                  <a:gd name="connsiteX1" fmla="*/ 0 w 1999"/>
                  <a:gd name="connsiteY1" fmla="*/ 29672 h 29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9" h="29672">
                    <a:moveTo>
                      <a:pt x="1999" y="0"/>
                    </a:moveTo>
                    <a:lnTo>
                      <a:pt x="0" y="29672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2" name="任意多边形 49">
                <a:extLst>
                  <a:ext uri="{FF2B5EF4-FFF2-40B4-BE49-F238E27FC236}">
                    <a16:creationId xmlns:a16="http://schemas.microsoft.com/office/drawing/2014/main" id="{0616D959-0102-7F4D-B2E4-0C41BE5D04F5}"/>
                  </a:ext>
                </a:extLst>
              </p:cNvPr>
              <p:cNvSpPr/>
              <p:nvPr/>
            </p:nvSpPr>
            <p:spPr>
              <a:xfrm>
                <a:off x="9200480" y="4899674"/>
                <a:ext cx="2461" cy="36523"/>
              </a:xfrm>
              <a:custGeom>
                <a:avLst/>
                <a:gdLst>
                  <a:gd name="connsiteX0" fmla="*/ 1999 w 1999"/>
                  <a:gd name="connsiteY0" fmla="*/ 0 h 29672"/>
                  <a:gd name="connsiteX1" fmla="*/ 0 w 1999"/>
                  <a:gd name="connsiteY1" fmla="*/ 29672 h 29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9" h="29672">
                    <a:moveTo>
                      <a:pt x="1999" y="0"/>
                    </a:moveTo>
                    <a:lnTo>
                      <a:pt x="0" y="29672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86AEC229-ABFB-2849-9B6B-5CE703DD3E25}"/>
                  </a:ext>
                </a:extLst>
              </p:cNvPr>
              <p:cNvGrpSpPr/>
              <p:nvPr/>
            </p:nvGrpSpPr>
            <p:grpSpPr>
              <a:xfrm>
                <a:off x="10331931" y="6174239"/>
                <a:ext cx="641750" cy="643304"/>
                <a:chOff x="14198456" y="5195558"/>
                <a:chExt cx="521369" cy="522632"/>
              </a:xfrm>
            </p:grpSpPr>
            <p:sp>
              <p:nvSpPr>
                <p:cNvPr id="88" name="任意多边形 85">
                  <a:extLst>
                    <a:ext uri="{FF2B5EF4-FFF2-40B4-BE49-F238E27FC236}">
                      <a16:creationId xmlns:a16="http://schemas.microsoft.com/office/drawing/2014/main" id="{A2ACA7DE-AEE2-1448-9FE4-E2B01C75F759}"/>
                    </a:ext>
                  </a:extLst>
                </p:cNvPr>
                <p:cNvSpPr/>
                <p:nvPr/>
              </p:nvSpPr>
              <p:spPr>
                <a:xfrm>
                  <a:off x="14303150" y="5665895"/>
                  <a:ext cx="416674" cy="52294"/>
                </a:xfrm>
                <a:custGeom>
                  <a:avLst/>
                  <a:gdLst>
                    <a:gd name="connsiteX0" fmla="*/ 0 w 416674"/>
                    <a:gd name="connsiteY0" fmla="*/ 43982 h 52294"/>
                    <a:gd name="connsiteX1" fmla="*/ 0 w 416674"/>
                    <a:gd name="connsiteY1" fmla="*/ 20729 h 52294"/>
                    <a:gd name="connsiteX2" fmla="*/ 378164 w 416674"/>
                    <a:gd name="connsiteY2" fmla="*/ 20729 h 52294"/>
                    <a:gd name="connsiteX3" fmla="*/ 414044 w 416674"/>
                    <a:gd name="connsiteY3" fmla="*/ 421 h 52294"/>
                    <a:gd name="connsiteX4" fmla="*/ 416675 w 416674"/>
                    <a:gd name="connsiteY4" fmla="*/ 0 h 52294"/>
                    <a:gd name="connsiteX5" fmla="*/ 416675 w 416674"/>
                    <a:gd name="connsiteY5" fmla="*/ 37353 h 52294"/>
                    <a:gd name="connsiteX6" fmla="*/ 415202 w 416674"/>
                    <a:gd name="connsiteY6" fmla="*/ 41141 h 52294"/>
                    <a:gd name="connsiteX7" fmla="*/ 414254 w 416674"/>
                    <a:gd name="connsiteY7" fmla="*/ 42088 h 52294"/>
                    <a:gd name="connsiteX8" fmla="*/ 390790 w 416674"/>
                    <a:gd name="connsiteY8" fmla="*/ 52295 h 52294"/>
                    <a:gd name="connsiteX9" fmla="*/ 8207 w 416674"/>
                    <a:gd name="connsiteY9" fmla="*/ 52295 h 52294"/>
                    <a:gd name="connsiteX10" fmla="*/ 0 w 416674"/>
                    <a:gd name="connsiteY10" fmla="*/ 43982 h 52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16674" h="52294">
                      <a:moveTo>
                        <a:pt x="0" y="43982"/>
                      </a:moveTo>
                      <a:lnTo>
                        <a:pt x="0" y="20729"/>
                      </a:lnTo>
                      <a:lnTo>
                        <a:pt x="378164" y="20729"/>
                      </a:lnTo>
                      <a:cubicBezTo>
                        <a:pt x="392895" y="20729"/>
                        <a:pt x="406468" y="13047"/>
                        <a:pt x="414044" y="421"/>
                      </a:cubicBezTo>
                      <a:lnTo>
                        <a:pt x="416675" y="0"/>
                      </a:lnTo>
                      <a:lnTo>
                        <a:pt x="416675" y="37353"/>
                      </a:lnTo>
                      <a:cubicBezTo>
                        <a:pt x="416675" y="38721"/>
                        <a:pt x="416148" y="40089"/>
                        <a:pt x="415202" y="41141"/>
                      </a:cubicBezTo>
                      <a:lnTo>
                        <a:pt x="414254" y="42088"/>
                      </a:lnTo>
                      <a:cubicBezTo>
                        <a:pt x="408152" y="48612"/>
                        <a:pt x="399734" y="52295"/>
                        <a:pt x="390790" y="52295"/>
                      </a:cubicBezTo>
                      <a:lnTo>
                        <a:pt x="8207" y="52295"/>
                      </a:lnTo>
                      <a:cubicBezTo>
                        <a:pt x="3683" y="52189"/>
                        <a:pt x="0" y="48507"/>
                        <a:pt x="0" y="43982"/>
                      </a:cubicBezTo>
                      <a:close/>
                    </a:path>
                  </a:pathLst>
                </a:custGeom>
                <a:solidFill>
                  <a:srgbClr val="3E49E1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" name="任意多边形 86">
                  <a:extLst>
                    <a:ext uri="{FF2B5EF4-FFF2-40B4-BE49-F238E27FC236}">
                      <a16:creationId xmlns:a16="http://schemas.microsoft.com/office/drawing/2014/main" id="{455310EB-84A4-F148-A980-10534C6B924F}"/>
                    </a:ext>
                  </a:extLst>
                </p:cNvPr>
                <p:cNvSpPr/>
                <p:nvPr/>
              </p:nvSpPr>
              <p:spPr>
                <a:xfrm>
                  <a:off x="14198456" y="5195558"/>
                  <a:ext cx="509794" cy="482858"/>
                </a:xfrm>
                <a:custGeom>
                  <a:avLst/>
                  <a:gdLst>
                    <a:gd name="connsiteX0" fmla="*/ 0 w 509794"/>
                    <a:gd name="connsiteY0" fmla="*/ 88701 h 482858"/>
                    <a:gd name="connsiteX1" fmla="*/ 115638 w 509794"/>
                    <a:gd name="connsiteY1" fmla="*/ 381636 h 482858"/>
                    <a:gd name="connsiteX2" fmla="*/ 125528 w 509794"/>
                    <a:gd name="connsiteY2" fmla="*/ 482859 h 482858"/>
                    <a:gd name="connsiteX3" fmla="*/ 492223 w 509794"/>
                    <a:gd name="connsiteY3" fmla="*/ 482859 h 482858"/>
                    <a:gd name="connsiteX4" fmla="*/ 509795 w 509794"/>
                    <a:gd name="connsiteY4" fmla="*/ 465287 h 482858"/>
                    <a:gd name="connsiteX5" fmla="*/ 509795 w 509794"/>
                    <a:gd name="connsiteY5" fmla="*/ 465287 h 482858"/>
                    <a:gd name="connsiteX6" fmla="*/ 498536 w 509794"/>
                    <a:gd name="connsiteY6" fmla="*/ 448872 h 482858"/>
                    <a:gd name="connsiteX7" fmla="*/ 299353 w 509794"/>
                    <a:gd name="connsiteY7" fmla="*/ 340074 h 482858"/>
                    <a:gd name="connsiteX8" fmla="*/ 172983 w 509794"/>
                    <a:gd name="connsiteY8" fmla="*/ 0 h 482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09794" h="482858">
                      <a:moveTo>
                        <a:pt x="0" y="88701"/>
                      </a:moveTo>
                      <a:lnTo>
                        <a:pt x="115638" y="381636"/>
                      </a:lnTo>
                      <a:lnTo>
                        <a:pt x="125528" y="482859"/>
                      </a:lnTo>
                      <a:lnTo>
                        <a:pt x="492223" y="482859"/>
                      </a:lnTo>
                      <a:cubicBezTo>
                        <a:pt x="501903" y="482859"/>
                        <a:pt x="509795" y="474967"/>
                        <a:pt x="509795" y="465287"/>
                      </a:cubicBezTo>
                      <a:lnTo>
                        <a:pt x="509795" y="465287"/>
                      </a:lnTo>
                      <a:cubicBezTo>
                        <a:pt x="509795" y="458026"/>
                        <a:pt x="505376" y="451503"/>
                        <a:pt x="498536" y="448872"/>
                      </a:cubicBezTo>
                      <a:lnTo>
                        <a:pt x="299353" y="340074"/>
                      </a:lnTo>
                      <a:lnTo>
                        <a:pt x="172983" y="0"/>
                      </a:lnTo>
                    </a:path>
                  </a:pathLst>
                </a:custGeom>
                <a:solidFill>
                  <a:srgbClr val="FFA18D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" name="任意多边形 87">
                  <a:extLst>
                    <a:ext uri="{FF2B5EF4-FFF2-40B4-BE49-F238E27FC236}">
                      <a16:creationId xmlns:a16="http://schemas.microsoft.com/office/drawing/2014/main" id="{13D64F96-AB6B-6345-B662-7D907E185874}"/>
                    </a:ext>
                  </a:extLst>
                </p:cNvPr>
                <p:cNvSpPr/>
                <p:nvPr/>
              </p:nvSpPr>
              <p:spPr>
                <a:xfrm>
                  <a:off x="14303045" y="5535737"/>
                  <a:ext cx="416674" cy="150886"/>
                </a:xfrm>
                <a:custGeom>
                  <a:avLst/>
                  <a:gdLst>
                    <a:gd name="connsiteX0" fmla="*/ 194764 w 416674"/>
                    <a:gd name="connsiteY0" fmla="*/ 0 h 150886"/>
                    <a:gd name="connsiteX1" fmla="*/ 404258 w 416674"/>
                    <a:gd name="connsiteY1" fmla="*/ 108377 h 150886"/>
                    <a:gd name="connsiteX2" fmla="*/ 416674 w 416674"/>
                    <a:gd name="connsiteY2" fmla="*/ 128896 h 150886"/>
                    <a:gd name="connsiteX3" fmla="*/ 416674 w 416674"/>
                    <a:gd name="connsiteY3" fmla="*/ 128896 h 150886"/>
                    <a:gd name="connsiteX4" fmla="*/ 393421 w 416674"/>
                    <a:gd name="connsiteY4" fmla="*/ 150887 h 150886"/>
                    <a:gd name="connsiteX5" fmla="*/ 0 w 416674"/>
                    <a:gd name="connsiteY5" fmla="*/ 150887 h 150886"/>
                    <a:gd name="connsiteX6" fmla="*/ 11048 w 416674"/>
                    <a:gd name="connsiteY6" fmla="*/ 41457 h 150886"/>
                    <a:gd name="connsiteX7" fmla="*/ 194764 w 416674"/>
                    <a:gd name="connsiteY7" fmla="*/ 0 h 150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6674" h="150886">
                      <a:moveTo>
                        <a:pt x="194764" y="0"/>
                      </a:moveTo>
                      <a:lnTo>
                        <a:pt x="404258" y="108377"/>
                      </a:lnTo>
                      <a:cubicBezTo>
                        <a:pt x="411729" y="111639"/>
                        <a:pt x="416674" y="119846"/>
                        <a:pt x="416674" y="128896"/>
                      </a:cubicBezTo>
                      <a:lnTo>
                        <a:pt x="416674" y="128896"/>
                      </a:lnTo>
                      <a:cubicBezTo>
                        <a:pt x="416674" y="140996"/>
                        <a:pt x="404153" y="150887"/>
                        <a:pt x="393421" y="150887"/>
                      </a:cubicBezTo>
                      <a:lnTo>
                        <a:pt x="0" y="150887"/>
                      </a:lnTo>
                      <a:lnTo>
                        <a:pt x="11048" y="41457"/>
                      </a:lnTo>
                      <a:cubicBezTo>
                        <a:pt x="11153" y="41457"/>
                        <a:pt x="113112" y="45876"/>
                        <a:pt x="194764" y="0"/>
                      </a:cubicBezTo>
                      <a:close/>
                    </a:path>
                  </a:pathLst>
                </a:custGeom>
                <a:solidFill>
                  <a:srgbClr val="010101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" name="任意多边形 88">
                  <a:extLst>
                    <a:ext uri="{FF2B5EF4-FFF2-40B4-BE49-F238E27FC236}">
                      <a16:creationId xmlns:a16="http://schemas.microsoft.com/office/drawing/2014/main" id="{E9A27DC5-4E30-304A-A51F-844A1DB4C4A5}"/>
                    </a:ext>
                  </a:extLst>
                </p:cNvPr>
                <p:cNvSpPr/>
                <p:nvPr/>
              </p:nvSpPr>
              <p:spPr>
                <a:xfrm>
                  <a:off x="14543159" y="5565724"/>
                  <a:ext cx="25779" cy="42824"/>
                </a:xfrm>
                <a:custGeom>
                  <a:avLst/>
                  <a:gdLst>
                    <a:gd name="connsiteX0" fmla="*/ 25779 w 25779"/>
                    <a:gd name="connsiteY0" fmla="*/ 0 h 42824"/>
                    <a:gd name="connsiteX1" fmla="*/ 0 w 25779"/>
                    <a:gd name="connsiteY1" fmla="*/ 42825 h 42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779" h="42824">
                      <a:moveTo>
                        <a:pt x="25779" y="0"/>
                      </a:moveTo>
                      <a:cubicBezTo>
                        <a:pt x="15573" y="13153"/>
                        <a:pt x="6839" y="27568"/>
                        <a:pt x="0" y="42825"/>
                      </a:cubicBezTo>
                    </a:path>
                  </a:pathLst>
                </a:custGeom>
                <a:noFill/>
                <a:ln w="10519" cap="rnd">
                  <a:solidFill>
                    <a:srgbClr val="3E49E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" name="任意多边形 89">
                  <a:extLst>
                    <a:ext uri="{FF2B5EF4-FFF2-40B4-BE49-F238E27FC236}">
                      <a16:creationId xmlns:a16="http://schemas.microsoft.com/office/drawing/2014/main" id="{DB52DC3C-821D-ED4C-83DC-04604CEC41E6}"/>
                    </a:ext>
                  </a:extLst>
                </p:cNvPr>
                <p:cNvSpPr/>
                <p:nvPr/>
              </p:nvSpPr>
              <p:spPr>
                <a:xfrm>
                  <a:off x="14570517" y="5579508"/>
                  <a:ext cx="21254" cy="36406"/>
                </a:xfrm>
                <a:custGeom>
                  <a:avLst/>
                  <a:gdLst>
                    <a:gd name="connsiteX0" fmla="*/ 21255 w 21254"/>
                    <a:gd name="connsiteY0" fmla="*/ 0 h 36406"/>
                    <a:gd name="connsiteX1" fmla="*/ 0 w 21254"/>
                    <a:gd name="connsiteY1" fmla="*/ 36407 h 36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254" h="36406">
                      <a:moveTo>
                        <a:pt x="21255" y="0"/>
                      </a:moveTo>
                      <a:cubicBezTo>
                        <a:pt x="10627" y="14521"/>
                        <a:pt x="6418" y="22938"/>
                        <a:pt x="0" y="36407"/>
                      </a:cubicBezTo>
                    </a:path>
                  </a:pathLst>
                </a:custGeom>
                <a:noFill/>
                <a:ln w="10519" cap="rnd">
                  <a:solidFill>
                    <a:srgbClr val="3E49E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" name="任意多边形 90">
                  <a:extLst>
                    <a:ext uri="{FF2B5EF4-FFF2-40B4-BE49-F238E27FC236}">
                      <a16:creationId xmlns:a16="http://schemas.microsoft.com/office/drawing/2014/main" id="{21E52E9F-B511-824C-A1E6-DBC78CA3B4B0}"/>
                    </a:ext>
                  </a:extLst>
                </p:cNvPr>
                <p:cNvSpPr/>
                <p:nvPr/>
              </p:nvSpPr>
              <p:spPr>
                <a:xfrm>
                  <a:off x="14591771" y="5589610"/>
                  <a:ext cx="19255" cy="33460"/>
                </a:xfrm>
                <a:custGeom>
                  <a:avLst/>
                  <a:gdLst>
                    <a:gd name="connsiteX0" fmla="*/ 19255 w 19255"/>
                    <a:gd name="connsiteY0" fmla="*/ 0 h 33460"/>
                    <a:gd name="connsiteX1" fmla="*/ 0 w 19255"/>
                    <a:gd name="connsiteY1" fmla="*/ 33460 h 33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255" h="33460">
                      <a:moveTo>
                        <a:pt x="19255" y="0"/>
                      </a:moveTo>
                      <a:cubicBezTo>
                        <a:pt x="12100" y="9575"/>
                        <a:pt x="5577" y="22833"/>
                        <a:pt x="0" y="33460"/>
                      </a:cubicBezTo>
                    </a:path>
                  </a:pathLst>
                </a:custGeom>
                <a:noFill/>
                <a:ln w="10519" cap="rnd">
                  <a:solidFill>
                    <a:srgbClr val="3E49E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54" name="任意多边形 51">
                <a:extLst>
                  <a:ext uri="{FF2B5EF4-FFF2-40B4-BE49-F238E27FC236}">
                    <a16:creationId xmlns:a16="http://schemas.microsoft.com/office/drawing/2014/main" id="{B13F5F52-D682-5346-BFAA-1B7557B40F21}"/>
                  </a:ext>
                </a:extLst>
              </p:cNvPr>
              <p:cNvSpPr/>
              <p:nvPr/>
            </p:nvSpPr>
            <p:spPr>
              <a:xfrm>
                <a:off x="8834470" y="5661038"/>
                <a:ext cx="1851166" cy="1158188"/>
              </a:xfrm>
              <a:custGeom>
                <a:avLst/>
                <a:gdLst>
                  <a:gd name="connsiteX0" fmla="*/ 293461 w 1503921"/>
                  <a:gd name="connsiteY0" fmla="*/ 529520 h 940933"/>
                  <a:gd name="connsiteX1" fmla="*/ 988444 w 1503921"/>
                  <a:gd name="connsiteY1" fmla="*/ 3416 h 940933"/>
                  <a:gd name="connsiteX2" fmla="*/ 1503921 w 1503921"/>
                  <a:gd name="connsiteY2" fmla="*/ 675041 h 940933"/>
                  <a:gd name="connsiteX3" fmla="*/ 1176474 w 1503921"/>
                  <a:gd name="connsiteY3" fmla="*/ 786785 h 940933"/>
                  <a:gd name="connsiteX4" fmla="*/ 991496 w 1503921"/>
                  <a:gd name="connsiteY4" fmla="*/ 411989 h 940933"/>
                  <a:gd name="connsiteX5" fmla="*/ 469075 w 1503921"/>
                  <a:gd name="connsiteY5" fmla="*/ 920416 h 940933"/>
                  <a:gd name="connsiteX6" fmla="*/ 293566 w 1503921"/>
                  <a:gd name="connsiteY6" fmla="*/ 940934 h 940933"/>
                  <a:gd name="connsiteX7" fmla="*/ 0 w 1503921"/>
                  <a:gd name="connsiteY7" fmla="*/ 663782 h 940933"/>
                  <a:gd name="connsiteX8" fmla="*/ 293461 w 1503921"/>
                  <a:gd name="connsiteY8" fmla="*/ 529520 h 940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03921" h="940933">
                    <a:moveTo>
                      <a:pt x="293461" y="529520"/>
                    </a:moveTo>
                    <a:cubicBezTo>
                      <a:pt x="293461" y="529520"/>
                      <a:pt x="729812" y="58657"/>
                      <a:pt x="988444" y="3416"/>
                    </a:cubicBezTo>
                    <a:cubicBezTo>
                      <a:pt x="1265807" y="-55823"/>
                      <a:pt x="1503921" y="675041"/>
                      <a:pt x="1503921" y="675041"/>
                    </a:cubicBezTo>
                    <a:lnTo>
                      <a:pt x="1176474" y="786785"/>
                    </a:lnTo>
                    <a:lnTo>
                      <a:pt x="991496" y="411989"/>
                    </a:lnTo>
                    <a:cubicBezTo>
                      <a:pt x="991496" y="411989"/>
                      <a:pt x="769796" y="812143"/>
                      <a:pt x="469075" y="920416"/>
                    </a:cubicBezTo>
                    <a:cubicBezTo>
                      <a:pt x="412571" y="940723"/>
                      <a:pt x="353647" y="940934"/>
                      <a:pt x="293566" y="940934"/>
                    </a:cubicBezTo>
                    <a:cubicBezTo>
                      <a:pt x="87544" y="940934"/>
                      <a:pt x="6839" y="721443"/>
                      <a:pt x="0" y="663782"/>
                    </a:cubicBezTo>
                    <a:cubicBezTo>
                      <a:pt x="128896" y="612750"/>
                      <a:pt x="293461" y="529520"/>
                      <a:pt x="293461" y="529520"/>
                    </a:cubicBezTo>
                    <a:close/>
                  </a:path>
                </a:pathLst>
              </a:custGeom>
              <a:solidFill>
                <a:srgbClr val="3E49E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5" name="任意多边形 52">
                <a:extLst>
                  <a:ext uri="{FF2B5EF4-FFF2-40B4-BE49-F238E27FC236}">
                    <a16:creationId xmlns:a16="http://schemas.microsoft.com/office/drawing/2014/main" id="{EA6826BE-5DD7-2B42-8FF5-EC6BEF9D5506}"/>
                  </a:ext>
                </a:extLst>
              </p:cNvPr>
              <p:cNvSpPr/>
              <p:nvPr/>
            </p:nvSpPr>
            <p:spPr>
              <a:xfrm>
                <a:off x="9008539" y="5916927"/>
                <a:ext cx="1396825" cy="670854"/>
              </a:xfrm>
              <a:custGeom>
                <a:avLst/>
                <a:gdLst>
                  <a:gd name="connsiteX0" fmla="*/ 0 w 1134806"/>
                  <a:gd name="connsiteY0" fmla="*/ 390656 h 545014"/>
                  <a:gd name="connsiteX1" fmla="*/ 160041 w 1134806"/>
                  <a:gd name="connsiteY1" fmla="*/ 435480 h 545014"/>
                  <a:gd name="connsiteX2" fmla="*/ 835874 w 1134806"/>
                  <a:gd name="connsiteY2" fmla="*/ 181 h 545014"/>
                  <a:gd name="connsiteX3" fmla="*/ 1134807 w 1134806"/>
                  <a:gd name="connsiteY3" fmla="*/ 545015 h 545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4806" h="545014">
                    <a:moveTo>
                      <a:pt x="0" y="390656"/>
                    </a:moveTo>
                    <a:cubicBezTo>
                      <a:pt x="0" y="390656"/>
                      <a:pt x="53136" y="453157"/>
                      <a:pt x="160041" y="435480"/>
                    </a:cubicBezTo>
                    <a:cubicBezTo>
                      <a:pt x="391001" y="397285"/>
                      <a:pt x="721394" y="-9815"/>
                      <a:pt x="835874" y="181"/>
                    </a:cubicBezTo>
                    <a:cubicBezTo>
                      <a:pt x="931836" y="8494"/>
                      <a:pt x="1134807" y="545015"/>
                      <a:pt x="1134807" y="545015"/>
                    </a:cubicBezTo>
                  </a:path>
                </a:pathLst>
              </a:custGeom>
              <a:noFill/>
              <a:ln w="10519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" name="任意多边形 53">
                <a:extLst>
                  <a:ext uri="{FF2B5EF4-FFF2-40B4-BE49-F238E27FC236}">
                    <a16:creationId xmlns:a16="http://schemas.microsoft.com/office/drawing/2014/main" id="{4E2C39E2-4C75-2343-8014-B58EB745B23C}"/>
                  </a:ext>
                </a:extLst>
              </p:cNvPr>
              <p:cNvSpPr/>
              <p:nvPr/>
            </p:nvSpPr>
            <p:spPr>
              <a:xfrm>
                <a:off x="9054388" y="5882995"/>
                <a:ext cx="1401229" cy="686654"/>
              </a:xfrm>
              <a:custGeom>
                <a:avLst/>
                <a:gdLst>
                  <a:gd name="connsiteX0" fmla="*/ 0 w 1138384"/>
                  <a:gd name="connsiteY0" fmla="*/ 398652 h 557850"/>
                  <a:gd name="connsiteX1" fmla="*/ 105431 w 1138384"/>
                  <a:gd name="connsiteY1" fmla="*/ 431376 h 557850"/>
                  <a:gd name="connsiteX2" fmla="*/ 808517 w 1138384"/>
                  <a:gd name="connsiteY2" fmla="*/ 1022 h 557850"/>
                  <a:gd name="connsiteX3" fmla="*/ 1138384 w 1138384"/>
                  <a:gd name="connsiteY3" fmla="*/ 557851 h 55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8384" h="557850">
                    <a:moveTo>
                      <a:pt x="0" y="398652"/>
                    </a:moveTo>
                    <a:cubicBezTo>
                      <a:pt x="0" y="398652"/>
                      <a:pt x="40194" y="440530"/>
                      <a:pt x="105431" y="431376"/>
                    </a:cubicBezTo>
                    <a:cubicBezTo>
                      <a:pt x="323344" y="400756"/>
                      <a:pt x="662891" y="-23494"/>
                      <a:pt x="808517" y="1022"/>
                    </a:cubicBezTo>
                    <a:cubicBezTo>
                      <a:pt x="917315" y="19331"/>
                      <a:pt x="1138384" y="557851"/>
                      <a:pt x="1138384" y="557851"/>
                    </a:cubicBezTo>
                  </a:path>
                </a:pathLst>
              </a:custGeom>
              <a:noFill/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" name="任意多边形 54">
                <a:extLst>
                  <a:ext uri="{FF2B5EF4-FFF2-40B4-BE49-F238E27FC236}">
                    <a16:creationId xmlns:a16="http://schemas.microsoft.com/office/drawing/2014/main" id="{6673E734-99CA-1F4D-8D18-BC82BC64F93B}"/>
                  </a:ext>
                </a:extLst>
              </p:cNvPr>
              <p:cNvSpPr/>
              <p:nvPr/>
            </p:nvSpPr>
            <p:spPr>
              <a:xfrm>
                <a:off x="8674775" y="4411652"/>
                <a:ext cx="542669" cy="527280"/>
              </a:xfrm>
              <a:custGeom>
                <a:avLst/>
                <a:gdLst>
                  <a:gd name="connsiteX0" fmla="*/ 151518 w 440874"/>
                  <a:gd name="connsiteY0" fmla="*/ 57038 h 428371"/>
                  <a:gd name="connsiteX1" fmla="*/ 158568 w 440874"/>
                  <a:gd name="connsiteY1" fmla="*/ 47779 h 428371"/>
                  <a:gd name="connsiteX2" fmla="*/ 252320 w 440874"/>
                  <a:gd name="connsiteY2" fmla="*/ 12320 h 428371"/>
                  <a:gd name="connsiteX3" fmla="*/ 323975 w 440874"/>
                  <a:gd name="connsiteY3" fmla="*/ 10110 h 428371"/>
                  <a:gd name="connsiteX4" fmla="*/ 418463 w 440874"/>
                  <a:gd name="connsiteY4" fmla="*/ 29260 h 428371"/>
                  <a:gd name="connsiteX5" fmla="*/ 433615 w 440874"/>
                  <a:gd name="connsiteY5" fmla="*/ 119750 h 428371"/>
                  <a:gd name="connsiteX6" fmla="*/ 366274 w 440874"/>
                  <a:gd name="connsiteY6" fmla="*/ 57459 h 428371"/>
                  <a:gd name="connsiteX7" fmla="*/ 333550 w 440874"/>
                  <a:gd name="connsiteY7" fmla="*/ 130167 h 428371"/>
                  <a:gd name="connsiteX8" fmla="*/ 315662 w 440874"/>
                  <a:gd name="connsiteY8" fmla="*/ 220762 h 428371"/>
                  <a:gd name="connsiteX9" fmla="*/ 327237 w 440874"/>
                  <a:gd name="connsiteY9" fmla="*/ 426890 h 428371"/>
                  <a:gd name="connsiteX10" fmla="*/ 238956 w 440874"/>
                  <a:gd name="connsiteY10" fmla="*/ 423628 h 428371"/>
                  <a:gd name="connsiteX11" fmla="*/ 155727 w 440874"/>
                  <a:gd name="connsiteY11" fmla="*/ 411212 h 428371"/>
                  <a:gd name="connsiteX12" fmla="*/ 0 w 440874"/>
                  <a:gd name="connsiteY12" fmla="*/ 308832 h 428371"/>
                  <a:gd name="connsiteX13" fmla="*/ 132157 w 440874"/>
                  <a:gd name="connsiteY13" fmla="*/ 117120 h 428371"/>
                  <a:gd name="connsiteX14" fmla="*/ 151518 w 440874"/>
                  <a:gd name="connsiteY14" fmla="*/ 57038 h 428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40874" h="428371">
                    <a:moveTo>
                      <a:pt x="151518" y="57038"/>
                    </a:moveTo>
                    <a:cubicBezTo>
                      <a:pt x="153728" y="53882"/>
                      <a:pt x="156148" y="50830"/>
                      <a:pt x="158568" y="47779"/>
                    </a:cubicBezTo>
                    <a:cubicBezTo>
                      <a:pt x="182874" y="18001"/>
                      <a:pt x="212441" y="13161"/>
                      <a:pt x="252320" y="12320"/>
                    </a:cubicBezTo>
                    <a:cubicBezTo>
                      <a:pt x="262000" y="12109"/>
                      <a:pt x="299774" y="-938"/>
                      <a:pt x="323975" y="10110"/>
                    </a:cubicBezTo>
                    <a:cubicBezTo>
                      <a:pt x="363538" y="-13670"/>
                      <a:pt x="402259" y="9373"/>
                      <a:pt x="418463" y="29260"/>
                    </a:cubicBezTo>
                    <a:cubicBezTo>
                      <a:pt x="436982" y="52093"/>
                      <a:pt x="449503" y="83764"/>
                      <a:pt x="433615" y="119750"/>
                    </a:cubicBezTo>
                    <a:cubicBezTo>
                      <a:pt x="425513" y="108491"/>
                      <a:pt x="389843" y="66719"/>
                      <a:pt x="366274" y="57459"/>
                    </a:cubicBezTo>
                    <a:cubicBezTo>
                      <a:pt x="353542" y="77136"/>
                      <a:pt x="337969" y="115331"/>
                      <a:pt x="333550" y="130167"/>
                    </a:cubicBezTo>
                    <a:cubicBezTo>
                      <a:pt x="324606" y="159734"/>
                      <a:pt x="318714" y="190143"/>
                      <a:pt x="315662" y="220762"/>
                    </a:cubicBezTo>
                    <a:cubicBezTo>
                      <a:pt x="309665" y="281159"/>
                      <a:pt x="310086" y="368597"/>
                      <a:pt x="327237" y="426890"/>
                    </a:cubicBezTo>
                    <a:cubicBezTo>
                      <a:pt x="328605" y="431519"/>
                      <a:pt x="245165" y="423838"/>
                      <a:pt x="238956" y="423628"/>
                    </a:cubicBezTo>
                    <a:cubicBezTo>
                      <a:pt x="210547" y="422470"/>
                      <a:pt x="183610" y="418682"/>
                      <a:pt x="155727" y="411212"/>
                    </a:cubicBezTo>
                    <a:cubicBezTo>
                      <a:pt x="89227" y="393114"/>
                      <a:pt x="46613" y="359022"/>
                      <a:pt x="0" y="308832"/>
                    </a:cubicBezTo>
                    <a:cubicBezTo>
                      <a:pt x="14520" y="284421"/>
                      <a:pt x="116374" y="180778"/>
                      <a:pt x="132157" y="117120"/>
                    </a:cubicBezTo>
                    <a:cubicBezTo>
                      <a:pt x="139418" y="88710"/>
                      <a:pt x="133736" y="82081"/>
                      <a:pt x="151518" y="57038"/>
                    </a:cubicBezTo>
                    <a:close/>
                  </a:path>
                </a:pathLst>
              </a:custGeom>
              <a:solidFill>
                <a:srgbClr val="051B38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6FC4B016-58F2-D54F-84C6-9E33D69903FA}"/>
                  </a:ext>
                </a:extLst>
              </p:cNvPr>
              <p:cNvGrpSpPr/>
              <p:nvPr/>
            </p:nvGrpSpPr>
            <p:grpSpPr>
              <a:xfrm>
                <a:off x="8728654" y="4554518"/>
                <a:ext cx="341273" cy="383626"/>
                <a:chOff x="12895927" y="3879666"/>
                <a:chExt cx="277256" cy="311664"/>
              </a:xfrm>
              <a:noFill/>
            </p:grpSpPr>
            <p:sp>
              <p:nvSpPr>
                <p:cNvPr id="83" name="任意多边形 80">
                  <a:extLst>
                    <a:ext uri="{FF2B5EF4-FFF2-40B4-BE49-F238E27FC236}">
                      <a16:creationId xmlns:a16="http://schemas.microsoft.com/office/drawing/2014/main" id="{C8B3E11D-F82E-4642-AB12-CFD8243B9990}"/>
                    </a:ext>
                  </a:extLst>
                </p:cNvPr>
                <p:cNvSpPr/>
                <p:nvPr/>
              </p:nvSpPr>
              <p:spPr>
                <a:xfrm>
                  <a:off x="13007882" y="3985939"/>
                  <a:ext cx="56503" cy="188976"/>
                </a:xfrm>
                <a:custGeom>
                  <a:avLst/>
                  <a:gdLst>
                    <a:gd name="connsiteX0" fmla="*/ 0 w 56503"/>
                    <a:gd name="connsiteY0" fmla="*/ 188977 h 188976"/>
                    <a:gd name="connsiteX1" fmla="*/ 56504 w 56503"/>
                    <a:gd name="connsiteY1" fmla="*/ 0 h 188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6503" h="188976">
                      <a:moveTo>
                        <a:pt x="0" y="188977"/>
                      </a:moveTo>
                      <a:cubicBezTo>
                        <a:pt x="0" y="188977"/>
                        <a:pt x="47244" y="51769"/>
                        <a:pt x="56504" y="0"/>
                      </a:cubicBezTo>
                    </a:path>
                  </a:pathLst>
                </a:custGeom>
                <a:noFill/>
                <a:ln w="10519" cap="flat">
                  <a:solidFill>
                    <a:srgbClr val="0A37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4" name="任意多边形 81">
                  <a:extLst>
                    <a:ext uri="{FF2B5EF4-FFF2-40B4-BE49-F238E27FC236}">
                      <a16:creationId xmlns:a16="http://schemas.microsoft.com/office/drawing/2014/main" id="{532AC42D-B008-844C-94F5-3595BFB6AF79}"/>
                    </a:ext>
                  </a:extLst>
                </p:cNvPr>
                <p:cNvSpPr/>
                <p:nvPr/>
              </p:nvSpPr>
              <p:spPr>
                <a:xfrm>
                  <a:off x="13114155" y="3944482"/>
                  <a:ext cx="16414" cy="244638"/>
                </a:xfrm>
                <a:custGeom>
                  <a:avLst/>
                  <a:gdLst>
                    <a:gd name="connsiteX0" fmla="*/ 0 w 16414"/>
                    <a:gd name="connsiteY0" fmla="*/ 244638 h 244638"/>
                    <a:gd name="connsiteX1" fmla="*/ 16414 w 16414"/>
                    <a:gd name="connsiteY1" fmla="*/ 0 h 244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6414" h="244638">
                      <a:moveTo>
                        <a:pt x="0" y="244638"/>
                      </a:moveTo>
                      <a:cubicBezTo>
                        <a:pt x="0" y="244638"/>
                        <a:pt x="3893" y="109430"/>
                        <a:pt x="16414" y="0"/>
                      </a:cubicBezTo>
                    </a:path>
                  </a:pathLst>
                </a:custGeom>
                <a:noFill/>
                <a:ln w="10519" cap="flat">
                  <a:solidFill>
                    <a:srgbClr val="0A37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5" name="任意多边形 82">
                  <a:extLst>
                    <a:ext uri="{FF2B5EF4-FFF2-40B4-BE49-F238E27FC236}">
                      <a16:creationId xmlns:a16="http://schemas.microsoft.com/office/drawing/2014/main" id="{83699EEB-7DAB-E74C-9E52-330A803FA1B6}"/>
                    </a:ext>
                  </a:extLst>
                </p:cNvPr>
                <p:cNvSpPr/>
                <p:nvPr/>
              </p:nvSpPr>
              <p:spPr>
                <a:xfrm>
                  <a:off x="12895927" y="3976364"/>
                  <a:ext cx="87859" cy="138891"/>
                </a:xfrm>
                <a:custGeom>
                  <a:avLst/>
                  <a:gdLst>
                    <a:gd name="connsiteX0" fmla="*/ 0 w 87859"/>
                    <a:gd name="connsiteY0" fmla="*/ 138891 h 138891"/>
                    <a:gd name="connsiteX1" fmla="*/ 87859 w 87859"/>
                    <a:gd name="connsiteY1" fmla="*/ 0 h 1388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7859" h="138891">
                      <a:moveTo>
                        <a:pt x="0" y="138891"/>
                      </a:moveTo>
                      <a:cubicBezTo>
                        <a:pt x="0" y="138891"/>
                        <a:pt x="72602" y="35459"/>
                        <a:pt x="87859" y="0"/>
                      </a:cubicBezTo>
                    </a:path>
                  </a:pathLst>
                </a:custGeom>
                <a:noFill/>
                <a:ln w="10519" cap="flat">
                  <a:solidFill>
                    <a:srgbClr val="0A37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" name="任意多边形 83">
                  <a:extLst>
                    <a:ext uri="{FF2B5EF4-FFF2-40B4-BE49-F238E27FC236}">
                      <a16:creationId xmlns:a16="http://schemas.microsoft.com/office/drawing/2014/main" id="{700C46A7-CB50-034B-ABCD-E29ADDCE78DE}"/>
                    </a:ext>
                  </a:extLst>
                </p:cNvPr>
                <p:cNvSpPr/>
                <p:nvPr/>
              </p:nvSpPr>
              <p:spPr>
                <a:xfrm>
                  <a:off x="12937384" y="3940799"/>
                  <a:ext cx="90700" cy="204444"/>
                </a:xfrm>
                <a:custGeom>
                  <a:avLst/>
                  <a:gdLst>
                    <a:gd name="connsiteX0" fmla="*/ 0 w 90700"/>
                    <a:gd name="connsiteY0" fmla="*/ 204444 h 204444"/>
                    <a:gd name="connsiteX1" fmla="*/ 90700 w 90700"/>
                    <a:gd name="connsiteY1" fmla="*/ 0 h 20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0700" h="204444">
                      <a:moveTo>
                        <a:pt x="0" y="204444"/>
                      </a:moveTo>
                      <a:cubicBezTo>
                        <a:pt x="0" y="204444"/>
                        <a:pt x="77758" y="58398"/>
                        <a:pt x="90700" y="0"/>
                      </a:cubicBezTo>
                    </a:path>
                  </a:pathLst>
                </a:custGeom>
                <a:noFill/>
                <a:ln w="10519" cap="flat">
                  <a:solidFill>
                    <a:srgbClr val="0A37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" name="任意多边形 84">
                  <a:extLst>
                    <a:ext uri="{FF2B5EF4-FFF2-40B4-BE49-F238E27FC236}">
                      <a16:creationId xmlns:a16="http://schemas.microsoft.com/office/drawing/2014/main" id="{37B00B3A-4BDD-C84B-99E2-E14B5895CB87}"/>
                    </a:ext>
                  </a:extLst>
                </p:cNvPr>
                <p:cNvSpPr/>
                <p:nvPr/>
              </p:nvSpPr>
              <p:spPr>
                <a:xfrm>
                  <a:off x="13142799" y="3879666"/>
                  <a:ext cx="30385" cy="311664"/>
                </a:xfrm>
                <a:custGeom>
                  <a:avLst/>
                  <a:gdLst>
                    <a:gd name="connsiteX0" fmla="*/ 3343 w 30385"/>
                    <a:gd name="connsiteY0" fmla="*/ 311664 h 311664"/>
                    <a:gd name="connsiteX1" fmla="*/ 30385 w 30385"/>
                    <a:gd name="connsiteY1" fmla="*/ 0 h 3116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385" h="311664">
                      <a:moveTo>
                        <a:pt x="3343" y="311664"/>
                      </a:moveTo>
                      <a:cubicBezTo>
                        <a:pt x="3343" y="311664"/>
                        <a:pt x="-14018" y="129422"/>
                        <a:pt x="30385" y="0"/>
                      </a:cubicBezTo>
                    </a:path>
                  </a:pathLst>
                </a:custGeom>
                <a:noFill/>
                <a:ln w="10519" cap="flat">
                  <a:solidFill>
                    <a:srgbClr val="0A37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59" name="任意多边形 56">
                <a:extLst>
                  <a:ext uri="{FF2B5EF4-FFF2-40B4-BE49-F238E27FC236}">
                    <a16:creationId xmlns:a16="http://schemas.microsoft.com/office/drawing/2014/main" id="{A4537392-D9CC-DF4C-A5CD-0ADF5957409F}"/>
                  </a:ext>
                </a:extLst>
              </p:cNvPr>
              <p:cNvSpPr/>
              <p:nvPr/>
            </p:nvSpPr>
            <p:spPr>
              <a:xfrm>
                <a:off x="8778393" y="4369160"/>
                <a:ext cx="270164" cy="210094"/>
              </a:xfrm>
              <a:custGeom>
                <a:avLst/>
                <a:gdLst>
                  <a:gd name="connsiteX0" fmla="*/ 219486 w 219486"/>
                  <a:gd name="connsiteY0" fmla="*/ 33161 h 170684"/>
                  <a:gd name="connsiteX1" fmla="*/ 80069 w 219486"/>
                  <a:gd name="connsiteY1" fmla="*/ 3805 h 170684"/>
                  <a:gd name="connsiteX2" fmla="*/ 37559 w 219486"/>
                  <a:gd name="connsiteY2" fmla="*/ 20640 h 170684"/>
                  <a:gd name="connsiteX3" fmla="*/ 417 w 219486"/>
                  <a:gd name="connsiteY3" fmla="*/ 91033 h 170684"/>
                  <a:gd name="connsiteX4" fmla="*/ 14832 w 219486"/>
                  <a:gd name="connsiteY4" fmla="*/ 170685 h 170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486" h="170684">
                    <a:moveTo>
                      <a:pt x="219486" y="33161"/>
                    </a:moveTo>
                    <a:cubicBezTo>
                      <a:pt x="181081" y="3173"/>
                      <a:pt x="128260" y="-6086"/>
                      <a:pt x="80069" y="3805"/>
                    </a:cubicBezTo>
                    <a:cubicBezTo>
                      <a:pt x="65022" y="6856"/>
                      <a:pt x="50081" y="11801"/>
                      <a:pt x="37559" y="20640"/>
                    </a:cubicBezTo>
                    <a:cubicBezTo>
                      <a:pt x="15042" y="36528"/>
                      <a:pt x="2731" y="63886"/>
                      <a:pt x="417" y="91033"/>
                    </a:cubicBezTo>
                    <a:cubicBezTo>
                      <a:pt x="-1793" y="118180"/>
                      <a:pt x="5046" y="145221"/>
                      <a:pt x="14832" y="170685"/>
                    </a:cubicBezTo>
                  </a:path>
                </a:pathLst>
              </a:custGeom>
              <a:gradFill>
                <a:gsLst>
                  <a:gs pos="0">
                    <a:srgbClr val="FD7FAC"/>
                  </a:gs>
                  <a:gs pos="100000">
                    <a:srgbClr val="D93C6F"/>
                  </a:gs>
                </a:gsLst>
                <a:lin ang="5400000" scaled="0"/>
              </a:gra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" name="任意多边形 57">
                <a:extLst>
                  <a:ext uri="{FF2B5EF4-FFF2-40B4-BE49-F238E27FC236}">
                    <a16:creationId xmlns:a16="http://schemas.microsoft.com/office/drawing/2014/main" id="{1D8CD0E2-E0FF-7949-8F6B-6E6CD0455CC0}"/>
                  </a:ext>
                </a:extLst>
              </p:cNvPr>
              <p:cNvSpPr/>
              <p:nvPr/>
            </p:nvSpPr>
            <p:spPr>
              <a:xfrm>
                <a:off x="8768434" y="4376636"/>
                <a:ext cx="306159" cy="257979"/>
              </a:xfrm>
              <a:custGeom>
                <a:avLst/>
                <a:gdLst>
                  <a:gd name="connsiteX0" fmla="*/ 243466 w 248729"/>
                  <a:gd name="connsiteY0" fmla="*/ 29718 h 209587"/>
                  <a:gd name="connsiteX1" fmla="*/ 188751 w 248729"/>
                  <a:gd name="connsiteY1" fmla="*/ 361 h 209587"/>
                  <a:gd name="connsiteX2" fmla="*/ 157185 w 248729"/>
                  <a:gd name="connsiteY2" fmla="*/ 17723 h 209587"/>
                  <a:gd name="connsiteX3" fmla="*/ 15137 w 248729"/>
                  <a:gd name="connsiteY3" fmla="*/ 132203 h 209587"/>
                  <a:gd name="connsiteX4" fmla="*/ 827 w 248729"/>
                  <a:gd name="connsiteY4" fmla="*/ 148091 h 209587"/>
                  <a:gd name="connsiteX5" fmla="*/ 14295 w 248729"/>
                  <a:gd name="connsiteY5" fmla="*/ 206384 h 209587"/>
                  <a:gd name="connsiteX6" fmla="*/ 241256 w 248729"/>
                  <a:gd name="connsiteY6" fmla="*/ 49710 h 209587"/>
                  <a:gd name="connsiteX7" fmla="*/ 248727 w 248729"/>
                  <a:gd name="connsiteY7" fmla="*/ 39293 h 209587"/>
                  <a:gd name="connsiteX8" fmla="*/ 243466 w 248729"/>
                  <a:gd name="connsiteY8" fmla="*/ 29718 h 209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8729" h="209587">
                    <a:moveTo>
                      <a:pt x="243466" y="29718"/>
                    </a:moveTo>
                    <a:cubicBezTo>
                      <a:pt x="228104" y="14145"/>
                      <a:pt x="209690" y="-2690"/>
                      <a:pt x="188751" y="361"/>
                    </a:cubicBezTo>
                    <a:cubicBezTo>
                      <a:pt x="176966" y="2150"/>
                      <a:pt x="166760" y="10042"/>
                      <a:pt x="157185" y="17723"/>
                    </a:cubicBezTo>
                    <a:cubicBezTo>
                      <a:pt x="109835" y="55918"/>
                      <a:pt x="62486" y="94008"/>
                      <a:pt x="15137" y="132203"/>
                    </a:cubicBezTo>
                    <a:cubicBezTo>
                      <a:pt x="9560" y="136622"/>
                      <a:pt x="3878" y="141357"/>
                      <a:pt x="827" y="148091"/>
                    </a:cubicBezTo>
                    <a:cubicBezTo>
                      <a:pt x="-3488" y="157666"/>
                      <a:pt x="10296" y="196703"/>
                      <a:pt x="14295" y="206384"/>
                    </a:cubicBezTo>
                    <a:cubicBezTo>
                      <a:pt x="25869" y="234057"/>
                      <a:pt x="207585" y="74016"/>
                      <a:pt x="241256" y="49710"/>
                    </a:cubicBezTo>
                    <a:cubicBezTo>
                      <a:pt x="244834" y="47185"/>
                      <a:pt x="248727" y="43817"/>
                      <a:pt x="248727" y="39293"/>
                    </a:cubicBezTo>
                    <a:cubicBezTo>
                      <a:pt x="248832" y="35505"/>
                      <a:pt x="246096" y="32348"/>
                      <a:pt x="243466" y="29718"/>
                    </a:cubicBezTo>
                    <a:close/>
                  </a:path>
                </a:pathLst>
              </a:custGeom>
              <a:gradFill>
                <a:gsLst>
                  <a:gs pos="0">
                    <a:srgbClr val="FD7FAC"/>
                  </a:gs>
                  <a:gs pos="100000">
                    <a:srgbClr val="D93C6F"/>
                  </a:gs>
                </a:gsLst>
                <a:lin ang="5400000" scaled="0"/>
              </a:gra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" name="任意多边形 58">
                <a:extLst>
                  <a:ext uri="{FF2B5EF4-FFF2-40B4-BE49-F238E27FC236}">
                    <a16:creationId xmlns:a16="http://schemas.microsoft.com/office/drawing/2014/main" id="{48B77A86-FB5C-064E-A9EE-2E3607DA1F22}"/>
                  </a:ext>
                </a:extLst>
              </p:cNvPr>
              <p:cNvSpPr/>
              <p:nvPr/>
            </p:nvSpPr>
            <p:spPr>
              <a:xfrm>
                <a:off x="9031590" y="4669027"/>
                <a:ext cx="73781" cy="99625"/>
              </a:xfrm>
              <a:custGeom>
                <a:avLst/>
                <a:gdLst>
                  <a:gd name="connsiteX0" fmla="*/ 46929 w 59942"/>
                  <a:gd name="connsiteY0" fmla="*/ 7351 h 80937"/>
                  <a:gd name="connsiteX1" fmla="*/ 11049 w 59942"/>
                  <a:gd name="connsiteY1" fmla="*/ 6193 h 80937"/>
                  <a:gd name="connsiteX2" fmla="*/ 8839 w 59942"/>
                  <a:gd name="connsiteY2" fmla="*/ 60698 h 80937"/>
                  <a:gd name="connsiteX3" fmla="*/ 46508 w 59942"/>
                  <a:gd name="connsiteY3" fmla="*/ 80164 h 80937"/>
                  <a:gd name="connsiteX4" fmla="*/ 58503 w 59942"/>
                  <a:gd name="connsiteY4" fmla="*/ 47335 h 80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942" h="80937">
                    <a:moveTo>
                      <a:pt x="46929" y="7351"/>
                    </a:moveTo>
                    <a:cubicBezTo>
                      <a:pt x="33987" y="-4960"/>
                      <a:pt x="17467" y="722"/>
                      <a:pt x="11049" y="6193"/>
                    </a:cubicBezTo>
                    <a:cubicBezTo>
                      <a:pt x="-4629" y="19346"/>
                      <a:pt x="-1999" y="43336"/>
                      <a:pt x="8839" y="60698"/>
                    </a:cubicBezTo>
                    <a:cubicBezTo>
                      <a:pt x="20940" y="80164"/>
                      <a:pt x="36091" y="82584"/>
                      <a:pt x="46508" y="80164"/>
                    </a:cubicBezTo>
                    <a:cubicBezTo>
                      <a:pt x="57030" y="77743"/>
                      <a:pt x="62818" y="63328"/>
                      <a:pt x="58503" y="47335"/>
                    </a:cubicBezTo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" name="任意多边形 59">
                <a:extLst>
                  <a:ext uri="{FF2B5EF4-FFF2-40B4-BE49-F238E27FC236}">
                    <a16:creationId xmlns:a16="http://schemas.microsoft.com/office/drawing/2014/main" id="{87E5BF81-0CC6-DF4B-B4FB-E774B4A1E13E}"/>
                  </a:ext>
                </a:extLst>
              </p:cNvPr>
              <p:cNvSpPr/>
              <p:nvPr/>
            </p:nvSpPr>
            <p:spPr>
              <a:xfrm>
                <a:off x="9077531" y="4747265"/>
                <a:ext cx="14151" cy="15823"/>
              </a:xfrm>
              <a:custGeom>
                <a:avLst/>
                <a:gdLst>
                  <a:gd name="connsiteX0" fmla="*/ 11078 w 11497"/>
                  <a:gd name="connsiteY0" fmla="*/ 4712 h 12855"/>
                  <a:gd name="connsiteX1" fmla="*/ 8342 w 11497"/>
                  <a:gd name="connsiteY1" fmla="*/ 713 h 12855"/>
                  <a:gd name="connsiteX2" fmla="*/ 4764 w 11497"/>
                  <a:gd name="connsiteY2" fmla="*/ 292 h 12855"/>
                  <a:gd name="connsiteX3" fmla="*/ 1082 w 11497"/>
                  <a:gd name="connsiteY3" fmla="*/ 3554 h 12855"/>
                  <a:gd name="connsiteX4" fmla="*/ 4975 w 11497"/>
                  <a:gd name="connsiteY4" fmla="*/ 12814 h 12855"/>
                  <a:gd name="connsiteX5" fmla="*/ 11078 w 11497"/>
                  <a:gd name="connsiteY5" fmla="*/ 4712 h 12855"/>
                  <a:gd name="connsiteX6" fmla="*/ 11078 w 11497"/>
                  <a:gd name="connsiteY6" fmla="*/ 4712 h 12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97" h="12855">
                    <a:moveTo>
                      <a:pt x="11078" y="4712"/>
                    </a:moveTo>
                    <a:cubicBezTo>
                      <a:pt x="10446" y="2923"/>
                      <a:pt x="9710" y="1976"/>
                      <a:pt x="8342" y="713"/>
                    </a:cubicBezTo>
                    <a:cubicBezTo>
                      <a:pt x="7500" y="-23"/>
                      <a:pt x="5817" y="-234"/>
                      <a:pt x="4764" y="292"/>
                    </a:cubicBezTo>
                    <a:cubicBezTo>
                      <a:pt x="3081" y="1134"/>
                      <a:pt x="2239" y="1976"/>
                      <a:pt x="1082" y="3554"/>
                    </a:cubicBezTo>
                    <a:cubicBezTo>
                      <a:pt x="-1338" y="7132"/>
                      <a:pt x="450" y="12287"/>
                      <a:pt x="4975" y="12814"/>
                    </a:cubicBezTo>
                    <a:cubicBezTo>
                      <a:pt x="9604" y="13340"/>
                      <a:pt x="12656" y="8815"/>
                      <a:pt x="11078" y="4712"/>
                    </a:cubicBezTo>
                    <a:lnTo>
                      <a:pt x="11078" y="4712"/>
                    </a:lnTo>
                    <a:close/>
                  </a:path>
                </a:pathLst>
              </a:custGeom>
              <a:solidFill>
                <a:srgbClr val="33002C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" name="任意多边形 60">
                <a:extLst>
                  <a:ext uri="{FF2B5EF4-FFF2-40B4-BE49-F238E27FC236}">
                    <a16:creationId xmlns:a16="http://schemas.microsoft.com/office/drawing/2014/main" id="{00B2CD02-0640-C448-A8A3-A926DE44BCCA}"/>
                  </a:ext>
                </a:extLst>
              </p:cNvPr>
              <p:cNvSpPr/>
              <p:nvPr/>
            </p:nvSpPr>
            <p:spPr>
              <a:xfrm>
                <a:off x="7862065" y="6314505"/>
                <a:ext cx="749893" cy="504980"/>
              </a:xfrm>
              <a:custGeom>
                <a:avLst/>
                <a:gdLst>
                  <a:gd name="connsiteX0" fmla="*/ 418462 w 609227"/>
                  <a:gd name="connsiteY0" fmla="*/ 0 h 410255"/>
                  <a:gd name="connsiteX1" fmla="*/ 304823 w 609227"/>
                  <a:gd name="connsiteY1" fmla="*/ 302089 h 410255"/>
                  <a:gd name="connsiteX2" fmla="*/ 20201 w 609227"/>
                  <a:gd name="connsiteY2" fmla="*/ 379321 h 410255"/>
                  <a:gd name="connsiteX3" fmla="*/ 73232 w 609227"/>
                  <a:gd name="connsiteY3" fmla="*/ 410256 h 410255"/>
                  <a:gd name="connsiteX4" fmla="*/ 403415 w 609227"/>
                  <a:gd name="connsiteY4" fmla="*/ 410256 h 410255"/>
                  <a:gd name="connsiteX5" fmla="*/ 455184 w 609227"/>
                  <a:gd name="connsiteY5" fmla="*/ 375954 h 410255"/>
                  <a:gd name="connsiteX6" fmla="*/ 609227 w 609227"/>
                  <a:gd name="connsiteY6" fmla="*/ 12521 h 410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227" h="410255">
                    <a:moveTo>
                      <a:pt x="418462" y="0"/>
                    </a:moveTo>
                    <a:lnTo>
                      <a:pt x="304823" y="302089"/>
                    </a:lnTo>
                    <a:cubicBezTo>
                      <a:pt x="304823" y="302089"/>
                      <a:pt x="132261" y="344809"/>
                      <a:pt x="20201" y="379321"/>
                    </a:cubicBezTo>
                    <a:cubicBezTo>
                      <a:pt x="-30621" y="394999"/>
                      <a:pt x="24725" y="410256"/>
                      <a:pt x="73232" y="410256"/>
                    </a:cubicBezTo>
                    <a:cubicBezTo>
                      <a:pt x="121844" y="410256"/>
                      <a:pt x="403415" y="410256"/>
                      <a:pt x="403415" y="410256"/>
                    </a:cubicBezTo>
                    <a:cubicBezTo>
                      <a:pt x="425932" y="410256"/>
                      <a:pt x="446345" y="396788"/>
                      <a:pt x="455184" y="375954"/>
                    </a:cubicBezTo>
                    <a:lnTo>
                      <a:pt x="609227" y="12521"/>
                    </a:lnTo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" name="任意多边形 61">
                <a:extLst>
                  <a:ext uri="{FF2B5EF4-FFF2-40B4-BE49-F238E27FC236}">
                    <a16:creationId xmlns:a16="http://schemas.microsoft.com/office/drawing/2014/main" id="{65A4EC49-84C9-4045-B1D1-8558418E4BAD}"/>
                  </a:ext>
                </a:extLst>
              </p:cNvPr>
              <p:cNvSpPr/>
              <p:nvPr/>
            </p:nvSpPr>
            <p:spPr>
              <a:xfrm>
                <a:off x="8290759" y="5029192"/>
                <a:ext cx="814653" cy="1423764"/>
              </a:xfrm>
              <a:custGeom>
                <a:avLst/>
                <a:gdLst>
                  <a:gd name="connsiteX0" fmla="*/ 498431 w 661839"/>
                  <a:gd name="connsiteY0" fmla="*/ 0 h 1156692"/>
                  <a:gd name="connsiteX1" fmla="*/ 330920 w 661839"/>
                  <a:gd name="connsiteY1" fmla="*/ 206549 h 1156692"/>
                  <a:gd name="connsiteX2" fmla="*/ 0 w 661839"/>
                  <a:gd name="connsiteY2" fmla="*/ 1136911 h 1156692"/>
                  <a:gd name="connsiteX3" fmla="*/ 249163 w 661839"/>
                  <a:gd name="connsiteY3" fmla="*/ 1156693 h 1156692"/>
                  <a:gd name="connsiteX4" fmla="*/ 661839 w 661839"/>
                  <a:gd name="connsiteY4" fmla="*/ 280940 h 1156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1839" h="1156692">
                    <a:moveTo>
                      <a:pt x="498431" y="0"/>
                    </a:moveTo>
                    <a:cubicBezTo>
                      <a:pt x="498431" y="0"/>
                      <a:pt x="390264" y="52926"/>
                      <a:pt x="330920" y="206549"/>
                    </a:cubicBezTo>
                    <a:cubicBezTo>
                      <a:pt x="288621" y="315978"/>
                      <a:pt x="0" y="1136911"/>
                      <a:pt x="0" y="1136911"/>
                    </a:cubicBezTo>
                    <a:lnTo>
                      <a:pt x="249163" y="1156693"/>
                    </a:lnTo>
                    <a:lnTo>
                      <a:pt x="661839" y="280940"/>
                    </a:lnTo>
                  </a:path>
                </a:pathLst>
              </a:custGeom>
              <a:gradFill>
                <a:gsLst>
                  <a:gs pos="0">
                    <a:srgbClr val="FFD4A0"/>
                  </a:gs>
                  <a:gs pos="100000">
                    <a:srgbClr val="FC8A42"/>
                  </a:gs>
                </a:gsLst>
                <a:lin ang="5400000" scaled="0"/>
              </a:gra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" name="任意多边形 62">
                <a:extLst>
                  <a:ext uri="{FF2B5EF4-FFF2-40B4-BE49-F238E27FC236}">
                    <a16:creationId xmlns:a16="http://schemas.microsoft.com/office/drawing/2014/main" id="{52BC454D-9891-AF44-B2C3-65EC0F5D1E83}"/>
                  </a:ext>
                </a:extLst>
              </p:cNvPr>
              <p:cNvSpPr/>
              <p:nvPr/>
            </p:nvSpPr>
            <p:spPr>
              <a:xfrm>
                <a:off x="8290759" y="5451413"/>
                <a:ext cx="778647" cy="1001414"/>
              </a:xfrm>
              <a:custGeom>
                <a:avLst/>
                <a:gdLst>
                  <a:gd name="connsiteX0" fmla="*/ 632588 w 632587"/>
                  <a:gd name="connsiteY0" fmla="*/ 0 h 813567"/>
                  <a:gd name="connsiteX1" fmla="*/ 249268 w 632587"/>
                  <a:gd name="connsiteY1" fmla="*/ 813568 h 813567"/>
                  <a:gd name="connsiteX2" fmla="*/ 0 w 632587"/>
                  <a:gd name="connsiteY2" fmla="*/ 793891 h 81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2587" h="813567">
                    <a:moveTo>
                      <a:pt x="632588" y="0"/>
                    </a:moveTo>
                    <a:lnTo>
                      <a:pt x="249268" y="813568"/>
                    </a:lnTo>
                    <a:lnTo>
                      <a:pt x="0" y="793891"/>
                    </a:lnTo>
                  </a:path>
                </a:pathLst>
              </a:custGeom>
              <a:noFill/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6" name="任意多边形 63">
                <a:extLst>
                  <a:ext uri="{FF2B5EF4-FFF2-40B4-BE49-F238E27FC236}">
                    <a16:creationId xmlns:a16="http://schemas.microsoft.com/office/drawing/2014/main" id="{B2847B4B-D0A3-6149-AAF8-D6584DC0D5D6}"/>
                  </a:ext>
                </a:extLst>
              </p:cNvPr>
              <p:cNvSpPr/>
              <p:nvPr/>
            </p:nvSpPr>
            <p:spPr>
              <a:xfrm>
                <a:off x="8698086" y="5029191"/>
                <a:ext cx="287265" cy="254240"/>
              </a:xfrm>
              <a:custGeom>
                <a:avLst/>
                <a:gdLst>
                  <a:gd name="connsiteX0" fmla="*/ 233380 w 233379"/>
                  <a:gd name="connsiteY0" fmla="*/ 1 h 206549"/>
                  <a:gd name="connsiteX1" fmla="*/ 0 w 233379"/>
                  <a:gd name="connsiteY1" fmla="*/ 206550 h 206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3379" h="206549">
                    <a:moveTo>
                      <a:pt x="233380" y="1"/>
                    </a:moveTo>
                    <a:cubicBezTo>
                      <a:pt x="233380" y="1"/>
                      <a:pt x="74391" y="-2524"/>
                      <a:pt x="0" y="206550"/>
                    </a:cubicBezTo>
                  </a:path>
                </a:pathLst>
              </a:custGeom>
              <a:noFill/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7" name="任意多边形 64">
                <a:extLst>
                  <a:ext uri="{FF2B5EF4-FFF2-40B4-BE49-F238E27FC236}">
                    <a16:creationId xmlns:a16="http://schemas.microsoft.com/office/drawing/2014/main" id="{4366A1D0-223C-CE40-AB0F-4055A8A50E57}"/>
                  </a:ext>
                </a:extLst>
              </p:cNvPr>
              <p:cNvSpPr/>
              <p:nvPr/>
            </p:nvSpPr>
            <p:spPr>
              <a:xfrm>
                <a:off x="8353316" y="6369937"/>
                <a:ext cx="22924" cy="63592"/>
              </a:xfrm>
              <a:custGeom>
                <a:avLst/>
                <a:gdLst>
                  <a:gd name="connsiteX0" fmla="*/ 18624 w 18624"/>
                  <a:gd name="connsiteY0" fmla="*/ 0 h 51663"/>
                  <a:gd name="connsiteX1" fmla="*/ 0 w 18624"/>
                  <a:gd name="connsiteY1" fmla="*/ 51663 h 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24" h="51663">
                    <a:moveTo>
                      <a:pt x="18624" y="0"/>
                    </a:moveTo>
                    <a:lnTo>
                      <a:pt x="0" y="51663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8" name="任意多边形 65">
                <a:extLst>
                  <a:ext uri="{FF2B5EF4-FFF2-40B4-BE49-F238E27FC236}">
                    <a16:creationId xmlns:a16="http://schemas.microsoft.com/office/drawing/2014/main" id="{783BFBD1-247B-E945-BFA3-E2A8FA024303}"/>
                  </a:ext>
                </a:extLst>
              </p:cNvPr>
              <p:cNvSpPr/>
              <p:nvPr/>
            </p:nvSpPr>
            <p:spPr>
              <a:xfrm>
                <a:off x="8413541" y="6374081"/>
                <a:ext cx="22794" cy="63462"/>
              </a:xfrm>
              <a:custGeom>
                <a:avLst/>
                <a:gdLst>
                  <a:gd name="connsiteX0" fmla="*/ 18519 w 18518"/>
                  <a:gd name="connsiteY0" fmla="*/ 0 h 51558"/>
                  <a:gd name="connsiteX1" fmla="*/ 0 w 18518"/>
                  <a:gd name="connsiteY1" fmla="*/ 51558 h 5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518" h="51558">
                    <a:moveTo>
                      <a:pt x="18519" y="0"/>
                    </a:moveTo>
                    <a:lnTo>
                      <a:pt x="0" y="51558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9" name="任意多边形 66">
                <a:extLst>
                  <a:ext uri="{FF2B5EF4-FFF2-40B4-BE49-F238E27FC236}">
                    <a16:creationId xmlns:a16="http://schemas.microsoft.com/office/drawing/2014/main" id="{D0833EDB-7AFC-8E46-B040-CF8FDFAE1287}"/>
                  </a:ext>
                </a:extLst>
              </p:cNvPr>
              <p:cNvSpPr/>
              <p:nvPr/>
            </p:nvSpPr>
            <p:spPr>
              <a:xfrm>
                <a:off x="8473635" y="6378097"/>
                <a:ext cx="22924" cy="63592"/>
              </a:xfrm>
              <a:custGeom>
                <a:avLst/>
                <a:gdLst>
                  <a:gd name="connsiteX0" fmla="*/ 18624 w 18624"/>
                  <a:gd name="connsiteY0" fmla="*/ 0 h 51663"/>
                  <a:gd name="connsiteX1" fmla="*/ 0 w 18624"/>
                  <a:gd name="connsiteY1" fmla="*/ 51663 h 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24" h="51663">
                    <a:moveTo>
                      <a:pt x="18624" y="0"/>
                    </a:moveTo>
                    <a:lnTo>
                      <a:pt x="0" y="51663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任意多边形 67">
                <a:extLst>
                  <a:ext uri="{FF2B5EF4-FFF2-40B4-BE49-F238E27FC236}">
                    <a16:creationId xmlns:a16="http://schemas.microsoft.com/office/drawing/2014/main" id="{E0F7CFE0-1F58-C54F-B71F-A42C0CAEDCFB}"/>
                  </a:ext>
                </a:extLst>
              </p:cNvPr>
              <p:cNvSpPr/>
              <p:nvPr/>
            </p:nvSpPr>
            <p:spPr>
              <a:xfrm>
                <a:off x="8533860" y="6382241"/>
                <a:ext cx="22924" cy="63462"/>
              </a:xfrm>
              <a:custGeom>
                <a:avLst/>
                <a:gdLst>
                  <a:gd name="connsiteX0" fmla="*/ 18624 w 18624"/>
                  <a:gd name="connsiteY0" fmla="*/ 0 h 51558"/>
                  <a:gd name="connsiteX1" fmla="*/ 0 w 18624"/>
                  <a:gd name="connsiteY1" fmla="*/ 51558 h 5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24" h="51558">
                    <a:moveTo>
                      <a:pt x="18624" y="0"/>
                    </a:moveTo>
                    <a:lnTo>
                      <a:pt x="0" y="51558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1" name="任意多边形 68">
                <a:extLst>
                  <a:ext uri="{FF2B5EF4-FFF2-40B4-BE49-F238E27FC236}">
                    <a16:creationId xmlns:a16="http://schemas.microsoft.com/office/drawing/2014/main" id="{69AE36E9-20FD-0647-9224-ED076D237591}"/>
                  </a:ext>
                </a:extLst>
              </p:cNvPr>
              <p:cNvSpPr/>
              <p:nvPr/>
            </p:nvSpPr>
            <p:spPr>
              <a:xfrm>
                <a:off x="8057394" y="6756800"/>
                <a:ext cx="196971" cy="63992"/>
              </a:xfrm>
              <a:custGeom>
                <a:avLst/>
                <a:gdLst>
                  <a:gd name="connsiteX0" fmla="*/ 114568 w 160023"/>
                  <a:gd name="connsiteY0" fmla="*/ 0 h 51988"/>
                  <a:gd name="connsiteX1" fmla="*/ 80371 w 160023"/>
                  <a:gd name="connsiteY1" fmla="*/ 6945 h 51988"/>
                  <a:gd name="connsiteX2" fmla="*/ 46385 w 160023"/>
                  <a:gd name="connsiteY2" fmla="*/ 13994 h 51988"/>
                  <a:gd name="connsiteX3" fmla="*/ 14187 w 160023"/>
                  <a:gd name="connsiteY3" fmla="*/ 23569 h 51988"/>
                  <a:gd name="connsiteX4" fmla="*/ 10820 w 160023"/>
                  <a:gd name="connsiteY4" fmla="*/ 30724 h 51988"/>
                  <a:gd name="connsiteX5" fmla="*/ 22289 w 160023"/>
                  <a:gd name="connsiteY5" fmla="*/ 37669 h 51988"/>
                  <a:gd name="connsiteX6" fmla="*/ 55223 w 160023"/>
                  <a:gd name="connsiteY6" fmla="*/ 41878 h 51988"/>
                  <a:gd name="connsiteX7" fmla="*/ 90157 w 160023"/>
                  <a:gd name="connsiteY7" fmla="*/ 42825 h 51988"/>
                  <a:gd name="connsiteX8" fmla="*/ 125090 w 160023"/>
                  <a:gd name="connsiteY8" fmla="*/ 44298 h 51988"/>
                  <a:gd name="connsiteX9" fmla="*/ 160023 w 160023"/>
                  <a:gd name="connsiteY9" fmla="*/ 46928 h 51988"/>
                  <a:gd name="connsiteX10" fmla="*/ 125090 w 160023"/>
                  <a:gd name="connsiteY10" fmla="*/ 49559 h 51988"/>
                  <a:gd name="connsiteX11" fmla="*/ 90157 w 160023"/>
                  <a:gd name="connsiteY11" fmla="*/ 51032 h 51988"/>
                  <a:gd name="connsiteX12" fmla="*/ 55223 w 160023"/>
                  <a:gd name="connsiteY12" fmla="*/ 51979 h 51988"/>
                  <a:gd name="connsiteX13" fmla="*/ 19133 w 160023"/>
                  <a:gd name="connsiteY13" fmla="*/ 47770 h 51988"/>
                  <a:gd name="connsiteX14" fmla="*/ 1982 w 160023"/>
                  <a:gd name="connsiteY14" fmla="*/ 35985 h 51988"/>
                  <a:gd name="connsiteX15" fmla="*/ 1245 w 160023"/>
                  <a:gd name="connsiteY15" fmla="*/ 22938 h 51988"/>
                  <a:gd name="connsiteX16" fmla="*/ 9873 w 160023"/>
                  <a:gd name="connsiteY16" fmla="*/ 14731 h 51988"/>
                  <a:gd name="connsiteX17" fmla="*/ 44912 w 160023"/>
                  <a:gd name="connsiteY17" fmla="*/ 6103 h 51988"/>
                  <a:gd name="connsiteX18" fmla="*/ 114568 w 160023"/>
                  <a:gd name="connsiteY18" fmla="*/ 0 h 51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023" h="51988">
                    <a:moveTo>
                      <a:pt x="114568" y="0"/>
                    </a:moveTo>
                    <a:lnTo>
                      <a:pt x="80371" y="6945"/>
                    </a:lnTo>
                    <a:cubicBezTo>
                      <a:pt x="69007" y="9154"/>
                      <a:pt x="57538" y="11364"/>
                      <a:pt x="46385" y="13994"/>
                    </a:cubicBezTo>
                    <a:cubicBezTo>
                      <a:pt x="35337" y="16835"/>
                      <a:pt x="23552" y="19150"/>
                      <a:pt x="14187" y="23569"/>
                    </a:cubicBezTo>
                    <a:cubicBezTo>
                      <a:pt x="10084" y="25463"/>
                      <a:pt x="9242" y="28304"/>
                      <a:pt x="10820" y="30724"/>
                    </a:cubicBezTo>
                    <a:cubicBezTo>
                      <a:pt x="12504" y="33565"/>
                      <a:pt x="17344" y="36196"/>
                      <a:pt x="22289" y="37669"/>
                    </a:cubicBezTo>
                    <a:cubicBezTo>
                      <a:pt x="32391" y="40826"/>
                      <a:pt x="43860" y="41773"/>
                      <a:pt x="55223" y="41878"/>
                    </a:cubicBezTo>
                    <a:cubicBezTo>
                      <a:pt x="66798" y="42193"/>
                      <a:pt x="78477" y="42193"/>
                      <a:pt x="90157" y="42825"/>
                    </a:cubicBezTo>
                    <a:lnTo>
                      <a:pt x="125090" y="44298"/>
                    </a:lnTo>
                    <a:cubicBezTo>
                      <a:pt x="136770" y="45140"/>
                      <a:pt x="148344" y="45666"/>
                      <a:pt x="160023" y="46928"/>
                    </a:cubicBezTo>
                    <a:cubicBezTo>
                      <a:pt x="148344" y="48086"/>
                      <a:pt x="136770" y="48612"/>
                      <a:pt x="125090" y="49559"/>
                    </a:cubicBezTo>
                    <a:lnTo>
                      <a:pt x="90157" y="51032"/>
                    </a:lnTo>
                    <a:cubicBezTo>
                      <a:pt x="78477" y="51663"/>
                      <a:pt x="66903" y="51663"/>
                      <a:pt x="55223" y="51979"/>
                    </a:cubicBezTo>
                    <a:cubicBezTo>
                      <a:pt x="43334" y="52084"/>
                      <a:pt x="31233" y="51348"/>
                      <a:pt x="19133" y="47770"/>
                    </a:cubicBezTo>
                    <a:cubicBezTo>
                      <a:pt x="13240" y="45666"/>
                      <a:pt x="6611" y="43141"/>
                      <a:pt x="1982" y="35985"/>
                    </a:cubicBezTo>
                    <a:cubicBezTo>
                      <a:pt x="-228" y="32408"/>
                      <a:pt x="-754" y="27042"/>
                      <a:pt x="1245" y="22938"/>
                    </a:cubicBezTo>
                    <a:cubicBezTo>
                      <a:pt x="3034" y="18729"/>
                      <a:pt x="6611" y="16414"/>
                      <a:pt x="9873" y="14731"/>
                    </a:cubicBezTo>
                    <a:cubicBezTo>
                      <a:pt x="21868" y="9891"/>
                      <a:pt x="33232" y="7997"/>
                      <a:pt x="44912" y="6103"/>
                    </a:cubicBezTo>
                    <a:cubicBezTo>
                      <a:pt x="67955" y="2631"/>
                      <a:pt x="91209" y="526"/>
                      <a:pt x="114568" y="0"/>
                    </a:cubicBezTo>
                    <a:close/>
                  </a:path>
                </a:pathLst>
              </a:custGeom>
              <a:solidFill>
                <a:srgbClr val="E07A6C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2" name="任意多边形 69">
                <a:extLst>
                  <a:ext uri="{FF2B5EF4-FFF2-40B4-BE49-F238E27FC236}">
                    <a16:creationId xmlns:a16="http://schemas.microsoft.com/office/drawing/2014/main" id="{05C07C67-507D-0343-826C-0B5ECA85FD8A}"/>
                  </a:ext>
                </a:extLst>
              </p:cNvPr>
              <p:cNvSpPr/>
              <p:nvPr/>
            </p:nvSpPr>
            <p:spPr>
              <a:xfrm>
                <a:off x="7891333" y="6795914"/>
                <a:ext cx="178343" cy="17743"/>
              </a:xfrm>
              <a:custGeom>
                <a:avLst/>
                <a:gdLst>
                  <a:gd name="connsiteX0" fmla="*/ 0 w 144889"/>
                  <a:gd name="connsiteY0" fmla="*/ 14415 h 14415"/>
                  <a:gd name="connsiteX1" fmla="*/ 143942 w 144889"/>
                  <a:gd name="connsiteY1" fmla="*/ 0 h 14415"/>
                  <a:gd name="connsiteX2" fmla="*/ 144889 w 144889"/>
                  <a:gd name="connsiteY2" fmla="*/ 10522 h 14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4889" h="14415">
                    <a:moveTo>
                      <a:pt x="0" y="14415"/>
                    </a:moveTo>
                    <a:lnTo>
                      <a:pt x="143942" y="0"/>
                    </a:lnTo>
                    <a:lnTo>
                      <a:pt x="144889" y="10522"/>
                    </a:lnTo>
                    <a:close/>
                  </a:path>
                </a:pathLst>
              </a:custGeom>
              <a:solidFill>
                <a:srgbClr val="E07A6C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3" name="任意多边形 70">
                <a:extLst>
                  <a:ext uri="{FF2B5EF4-FFF2-40B4-BE49-F238E27FC236}">
                    <a16:creationId xmlns:a16="http://schemas.microsoft.com/office/drawing/2014/main" id="{1594B708-9229-474C-8726-A496E0B4E677}"/>
                  </a:ext>
                </a:extLst>
              </p:cNvPr>
              <p:cNvSpPr/>
              <p:nvPr/>
            </p:nvSpPr>
            <p:spPr>
              <a:xfrm>
                <a:off x="8784491" y="4379677"/>
                <a:ext cx="206707" cy="159692"/>
              </a:xfrm>
              <a:custGeom>
                <a:avLst/>
                <a:gdLst>
                  <a:gd name="connsiteX0" fmla="*/ 0 w 167932"/>
                  <a:gd name="connsiteY0" fmla="*/ 129737 h 129737"/>
                  <a:gd name="connsiteX1" fmla="*/ 167932 w 167932"/>
                  <a:gd name="connsiteY1" fmla="*/ 0 h 12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7932" h="129737">
                    <a:moveTo>
                      <a:pt x="0" y="129737"/>
                    </a:moveTo>
                    <a:cubicBezTo>
                      <a:pt x="0" y="129737"/>
                      <a:pt x="108904" y="60081"/>
                      <a:pt x="167932" y="0"/>
                    </a:cubicBezTo>
                  </a:path>
                </a:pathLst>
              </a:custGeom>
              <a:noFill/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4" name="任意多边形 71">
                <a:extLst>
                  <a:ext uri="{FF2B5EF4-FFF2-40B4-BE49-F238E27FC236}">
                    <a16:creationId xmlns:a16="http://schemas.microsoft.com/office/drawing/2014/main" id="{E8AB24E1-F953-7142-89EA-F535B719ADA1}"/>
                  </a:ext>
                </a:extLst>
              </p:cNvPr>
              <p:cNvSpPr/>
              <p:nvPr/>
            </p:nvSpPr>
            <p:spPr>
              <a:xfrm>
                <a:off x="8794618" y="4586133"/>
                <a:ext cx="16189" cy="46625"/>
              </a:xfrm>
              <a:custGeom>
                <a:avLst/>
                <a:gdLst>
                  <a:gd name="connsiteX0" fmla="*/ 0 w 13152"/>
                  <a:gd name="connsiteY0" fmla="*/ 0 h 37879"/>
                  <a:gd name="connsiteX1" fmla="*/ 13153 w 13152"/>
                  <a:gd name="connsiteY1" fmla="*/ 37879 h 37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52" h="37879">
                    <a:moveTo>
                      <a:pt x="0" y="0"/>
                    </a:moveTo>
                    <a:lnTo>
                      <a:pt x="13153" y="37879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" name="任意多边形 72">
                <a:extLst>
                  <a:ext uri="{FF2B5EF4-FFF2-40B4-BE49-F238E27FC236}">
                    <a16:creationId xmlns:a16="http://schemas.microsoft.com/office/drawing/2014/main" id="{72912FFC-9927-C34A-BE4C-34389B246550}"/>
                  </a:ext>
                </a:extLst>
              </p:cNvPr>
              <p:cNvSpPr/>
              <p:nvPr/>
            </p:nvSpPr>
            <p:spPr>
              <a:xfrm>
                <a:off x="8827750" y="4570972"/>
                <a:ext cx="21499" cy="38336"/>
              </a:xfrm>
              <a:custGeom>
                <a:avLst/>
                <a:gdLst>
                  <a:gd name="connsiteX0" fmla="*/ 0 w 17466"/>
                  <a:gd name="connsiteY0" fmla="*/ 0 h 31145"/>
                  <a:gd name="connsiteX1" fmla="*/ 17467 w 17466"/>
                  <a:gd name="connsiteY1" fmla="*/ 31145 h 3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466" h="31145">
                    <a:moveTo>
                      <a:pt x="0" y="0"/>
                    </a:moveTo>
                    <a:lnTo>
                      <a:pt x="17467" y="31145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" name="任意多边形 73">
                <a:extLst>
                  <a:ext uri="{FF2B5EF4-FFF2-40B4-BE49-F238E27FC236}">
                    <a16:creationId xmlns:a16="http://schemas.microsoft.com/office/drawing/2014/main" id="{AF9D5934-83C1-BB40-8B45-A8C841B97658}"/>
                  </a:ext>
                </a:extLst>
              </p:cNvPr>
              <p:cNvSpPr/>
              <p:nvPr/>
            </p:nvSpPr>
            <p:spPr>
              <a:xfrm>
                <a:off x="8861456" y="4551296"/>
                <a:ext cx="28752" cy="35876"/>
              </a:xfrm>
              <a:custGeom>
                <a:avLst/>
                <a:gdLst>
                  <a:gd name="connsiteX0" fmla="*/ 0 w 23359"/>
                  <a:gd name="connsiteY0" fmla="*/ 0 h 29146"/>
                  <a:gd name="connsiteX1" fmla="*/ 23359 w 23359"/>
                  <a:gd name="connsiteY1" fmla="*/ 29146 h 29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359" h="29146">
                    <a:moveTo>
                      <a:pt x="0" y="0"/>
                    </a:moveTo>
                    <a:lnTo>
                      <a:pt x="23359" y="29146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" name="任意多边形 74">
                <a:extLst>
                  <a:ext uri="{FF2B5EF4-FFF2-40B4-BE49-F238E27FC236}">
                    <a16:creationId xmlns:a16="http://schemas.microsoft.com/office/drawing/2014/main" id="{5D0F05BC-5E87-A444-84B5-E765C178929F}"/>
                  </a:ext>
                </a:extLst>
              </p:cNvPr>
              <p:cNvSpPr/>
              <p:nvPr/>
            </p:nvSpPr>
            <p:spPr>
              <a:xfrm>
                <a:off x="8891384" y="4527727"/>
                <a:ext cx="32508" cy="39631"/>
              </a:xfrm>
              <a:custGeom>
                <a:avLst/>
                <a:gdLst>
                  <a:gd name="connsiteX0" fmla="*/ 0 w 26410"/>
                  <a:gd name="connsiteY0" fmla="*/ 0 h 32197"/>
                  <a:gd name="connsiteX1" fmla="*/ 26410 w 26410"/>
                  <a:gd name="connsiteY1" fmla="*/ 32198 h 3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410" h="32197">
                    <a:moveTo>
                      <a:pt x="0" y="0"/>
                    </a:moveTo>
                    <a:lnTo>
                      <a:pt x="26410" y="32198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" name="任意多边形 75">
                <a:extLst>
                  <a:ext uri="{FF2B5EF4-FFF2-40B4-BE49-F238E27FC236}">
                    <a16:creationId xmlns:a16="http://schemas.microsoft.com/office/drawing/2014/main" id="{CA244230-8346-6D47-AE93-8982944C986B}"/>
                  </a:ext>
                </a:extLst>
              </p:cNvPr>
              <p:cNvSpPr/>
              <p:nvPr/>
            </p:nvSpPr>
            <p:spPr>
              <a:xfrm>
                <a:off x="8923846" y="4505699"/>
                <a:ext cx="32637" cy="39631"/>
              </a:xfrm>
              <a:custGeom>
                <a:avLst/>
                <a:gdLst>
                  <a:gd name="connsiteX0" fmla="*/ 0 w 26515"/>
                  <a:gd name="connsiteY0" fmla="*/ 0 h 32197"/>
                  <a:gd name="connsiteX1" fmla="*/ 26516 w 26515"/>
                  <a:gd name="connsiteY1" fmla="*/ 32198 h 3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515" h="32197">
                    <a:moveTo>
                      <a:pt x="0" y="0"/>
                    </a:moveTo>
                    <a:lnTo>
                      <a:pt x="26516" y="32198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" name="任意多边形 76">
                <a:extLst>
                  <a:ext uri="{FF2B5EF4-FFF2-40B4-BE49-F238E27FC236}">
                    <a16:creationId xmlns:a16="http://schemas.microsoft.com/office/drawing/2014/main" id="{BB5B4DC3-09AB-AE4A-833A-46DB069623DC}"/>
                  </a:ext>
                </a:extLst>
              </p:cNvPr>
              <p:cNvSpPr/>
              <p:nvPr/>
            </p:nvSpPr>
            <p:spPr>
              <a:xfrm>
                <a:off x="8956278" y="4485898"/>
                <a:ext cx="32508" cy="39631"/>
              </a:xfrm>
              <a:custGeom>
                <a:avLst/>
                <a:gdLst>
                  <a:gd name="connsiteX0" fmla="*/ 0 w 26410"/>
                  <a:gd name="connsiteY0" fmla="*/ 0 h 32197"/>
                  <a:gd name="connsiteX1" fmla="*/ 26410 w 26410"/>
                  <a:gd name="connsiteY1" fmla="*/ 32198 h 3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410" h="32197">
                    <a:moveTo>
                      <a:pt x="0" y="0"/>
                    </a:moveTo>
                    <a:lnTo>
                      <a:pt x="26410" y="32198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" name="任意多边形 77">
                <a:extLst>
                  <a:ext uri="{FF2B5EF4-FFF2-40B4-BE49-F238E27FC236}">
                    <a16:creationId xmlns:a16="http://schemas.microsoft.com/office/drawing/2014/main" id="{B3075D6E-42DD-1A4B-919E-736E4EE7283F}"/>
                  </a:ext>
                </a:extLst>
              </p:cNvPr>
              <p:cNvSpPr/>
              <p:nvPr/>
            </p:nvSpPr>
            <p:spPr>
              <a:xfrm>
                <a:off x="8985348" y="4462079"/>
                <a:ext cx="32637" cy="39760"/>
              </a:xfrm>
              <a:custGeom>
                <a:avLst/>
                <a:gdLst>
                  <a:gd name="connsiteX0" fmla="*/ 0 w 26515"/>
                  <a:gd name="connsiteY0" fmla="*/ 0 h 32302"/>
                  <a:gd name="connsiteX1" fmla="*/ 26516 w 26515"/>
                  <a:gd name="connsiteY1" fmla="*/ 32303 h 32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515" h="32302">
                    <a:moveTo>
                      <a:pt x="0" y="0"/>
                    </a:moveTo>
                    <a:lnTo>
                      <a:pt x="26516" y="32303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" name="任意多边形 78">
                <a:extLst>
                  <a:ext uri="{FF2B5EF4-FFF2-40B4-BE49-F238E27FC236}">
                    <a16:creationId xmlns:a16="http://schemas.microsoft.com/office/drawing/2014/main" id="{4D508AE5-439E-E040-985F-C30268311024}"/>
                  </a:ext>
                </a:extLst>
              </p:cNvPr>
              <p:cNvSpPr/>
              <p:nvPr/>
            </p:nvSpPr>
            <p:spPr>
              <a:xfrm>
                <a:off x="9016207" y="4435233"/>
                <a:ext cx="32637" cy="39631"/>
              </a:xfrm>
              <a:custGeom>
                <a:avLst/>
                <a:gdLst>
                  <a:gd name="connsiteX0" fmla="*/ 0 w 26515"/>
                  <a:gd name="connsiteY0" fmla="*/ 0 h 32197"/>
                  <a:gd name="connsiteX1" fmla="*/ 26516 w 26515"/>
                  <a:gd name="connsiteY1" fmla="*/ 32198 h 3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515" h="32197">
                    <a:moveTo>
                      <a:pt x="0" y="0"/>
                    </a:moveTo>
                    <a:lnTo>
                      <a:pt x="26516" y="32198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" name="任意多边形 79">
                <a:extLst>
                  <a:ext uri="{FF2B5EF4-FFF2-40B4-BE49-F238E27FC236}">
                    <a16:creationId xmlns:a16="http://schemas.microsoft.com/office/drawing/2014/main" id="{FA00A643-11F7-EF4B-A7E9-6D3C17C83085}"/>
                  </a:ext>
                </a:extLst>
              </p:cNvPr>
              <p:cNvSpPr/>
              <p:nvPr/>
            </p:nvSpPr>
            <p:spPr>
              <a:xfrm>
                <a:off x="9046197" y="4411785"/>
                <a:ext cx="32637" cy="39631"/>
              </a:xfrm>
              <a:custGeom>
                <a:avLst/>
                <a:gdLst>
                  <a:gd name="connsiteX0" fmla="*/ 0 w 26515"/>
                  <a:gd name="connsiteY0" fmla="*/ 0 h 32197"/>
                  <a:gd name="connsiteX1" fmla="*/ 26516 w 26515"/>
                  <a:gd name="connsiteY1" fmla="*/ 32198 h 3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515" h="32197">
                    <a:moveTo>
                      <a:pt x="0" y="0"/>
                    </a:moveTo>
                    <a:lnTo>
                      <a:pt x="26516" y="32198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</p:grpSp>
      <p:pic>
        <p:nvPicPr>
          <p:cNvPr id="114" name="图片 113">
            <a:extLst>
              <a:ext uri="{FF2B5EF4-FFF2-40B4-BE49-F238E27FC236}">
                <a16:creationId xmlns:a16="http://schemas.microsoft.com/office/drawing/2014/main" id="{675CE29F-C0C5-4F46-A0A9-59AC67C69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3" y="1587452"/>
            <a:ext cx="3898900" cy="3898900"/>
          </a:xfrm>
          <a:prstGeom prst="rect">
            <a:avLst/>
          </a:prstGeom>
        </p:spPr>
      </p:pic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073EE48A-406C-D947-9FB2-F8D6780B6908}"/>
              </a:ext>
            </a:extLst>
          </p:cNvPr>
          <p:cNvGrpSpPr>
            <a:grpSpLocks noChangeAspect="1"/>
          </p:cNvGrpSpPr>
          <p:nvPr/>
        </p:nvGrpSpPr>
        <p:grpSpPr>
          <a:xfrm>
            <a:off x="8736490" y="4821667"/>
            <a:ext cx="14092661" cy="5237526"/>
            <a:chOff x="4250652" y="1537322"/>
            <a:chExt cx="10179910" cy="3783355"/>
          </a:xfrm>
        </p:grpSpPr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E5008CE7-0C78-9C43-84E6-B4DED1F1FA95}"/>
                </a:ext>
              </a:extLst>
            </p:cNvPr>
            <p:cNvGrpSpPr/>
            <p:nvPr/>
          </p:nvGrpSpPr>
          <p:grpSpPr>
            <a:xfrm>
              <a:off x="4250652" y="1537322"/>
              <a:ext cx="3690696" cy="3783355"/>
              <a:chOff x="3895730" y="1286696"/>
              <a:chExt cx="4538767" cy="4652718"/>
            </a:xfrm>
          </p:grpSpPr>
          <p:grpSp>
            <p:nvGrpSpPr>
              <p:cNvPr id="135" name="组合 134">
                <a:extLst>
                  <a:ext uri="{FF2B5EF4-FFF2-40B4-BE49-F238E27FC236}">
                    <a16:creationId xmlns:a16="http://schemas.microsoft.com/office/drawing/2014/main" id="{53251336-E6C5-D048-88FD-0390CFA08FD8}"/>
                  </a:ext>
                </a:extLst>
              </p:cNvPr>
              <p:cNvGrpSpPr/>
              <p:nvPr/>
            </p:nvGrpSpPr>
            <p:grpSpPr>
              <a:xfrm>
                <a:off x="4242534" y="1698404"/>
                <a:ext cx="3845159" cy="3829303"/>
                <a:chOff x="6540500" y="1280160"/>
                <a:chExt cx="4927600" cy="4907280"/>
              </a:xfrm>
              <a:solidFill>
                <a:schemeClr val="bg1">
                  <a:lumMod val="95000"/>
                </a:schemeClr>
              </a:solidFill>
            </p:grpSpPr>
            <p:grpSp>
              <p:nvGrpSpPr>
                <p:cNvPr id="141" name="组合 140">
                  <a:extLst>
                    <a:ext uri="{FF2B5EF4-FFF2-40B4-BE49-F238E27FC236}">
                      <a16:creationId xmlns:a16="http://schemas.microsoft.com/office/drawing/2014/main" id="{8042EBE9-8ED8-1D4D-AA93-17B0D87A0F38}"/>
                    </a:ext>
                  </a:extLst>
                </p:cNvPr>
                <p:cNvGrpSpPr/>
                <p:nvPr/>
              </p:nvGrpSpPr>
              <p:grpSpPr>
                <a:xfrm>
                  <a:off x="7810500" y="1280160"/>
                  <a:ext cx="2387600" cy="4907280"/>
                  <a:chOff x="7810500" y="1280160"/>
                  <a:chExt cx="2387600" cy="4907280"/>
                </a:xfrm>
                <a:grpFill/>
              </p:grpSpPr>
              <p:sp>
                <p:nvSpPr>
                  <p:cNvPr id="145" name="菱形 144">
                    <a:extLst>
                      <a:ext uri="{FF2B5EF4-FFF2-40B4-BE49-F238E27FC236}">
                        <a16:creationId xmlns:a16="http://schemas.microsoft.com/office/drawing/2014/main" id="{FEA185ED-89B5-EE45-A2ED-97E48845122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810500" y="1280160"/>
                    <a:ext cx="2387600" cy="2387600"/>
                  </a:xfrm>
                  <a:prstGeom prst="diamond">
                    <a:avLst/>
                  </a:prstGeom>
                  <a:grpFill/>
                  <a:ln>
                    <a:noFill/>
                  </a:ln>
                </p:spPr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6" name="菱形 145">
                    <a:extLst>
                      <a:ext uri="{FF2B5EF4-FFF2-40B4-BE49-F238E27FC236}">
                        <a16:creationId xmlns:a16="http://schemas.microsoft.com/office/drawing/2014/main" id="{C6AF1B97-B6CE-EC43-BFF6-22E51DF567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810500" y="3799840"/>
                    <a:ext cx="2387600" cy="2387600"/>
                  </a:xfrm>
                  <a:prstGeom prst="diamond">
                    <a:avLst/>
                  </a:prstGeom>
                  <a:grpFill/>
                  <a:ln>
                    <a:noFill/>
                  </a:ln>
                </p:spPr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42" name="组合 141">
                  <a:extLst>
                    <a:ext uri="{FF2B5EF4-FFF2-40B4-BE49-F238E27FC236}">
                      <a16:creationId xmlns:a16="http://schemas.microsoft.com/office/drawing/2014/main" id="{A39B6162-FB82-774E-8F34-9500BA8AC89C}"/>
                    </a:ext>
                  </a:extLst>
                </p:cNvPr>
                <p:cNvGrpSpPr/>
                <p:nvPr/>
              </p:nvGrpSpPr>
              <p:grpSpPr>
                <a:xfrm>
                  <a:off x="6540500" y="2540000"/>
                  <a:ext cx="4927600" cy="2387600"/>
                  <a:chOff x="6540500" y="2527300"/>
                  <a:chExt cx="4927600" cy="2387600"/>
                </a:xfrm>
                <a:grpFill/>
              </p:grpSpPr>
              <p:sp>
                <p:nvSpPr>
                  <p:cNvPr id="143" name="菱形 142">
                    <a:extLst>
                      <a:ext uri="{FF2B5EF4-FFF2-40B4-BE49-F238E27FC236}">
                        <a16:creationId xmlns:a16="http://schemas.microsoft.com/office/drawing/2014/main" id="{BB55D9FD-F43B-F148-A91D-32F3AD849C3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540500" y="2527300"/>
                    <a:ext cx="2387600" cy="2387600"/>
                  </a:xfrm>
                  <a:prstGeom prst="diamond">
                    <a:avLst/>
                  </a:prstGeom>
                  <a:grpFill/>
                  <a:ln>
                    <a:noFill/>
                  </a:ln>
                </p:spPr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4" name="菱形 143">
                    <a:extLst>
                      <a:ext uri="{FF2B5EF4-FFF2-40B4-BE49-F238E27FC236}">
                        <a16:creationId xmlns:a16="http://schemas.microsoft.com/office/drawing/2014/main" id="{F109BA9C-2E8F-1C4D-BBDB-CE8C5378165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80500" y="2527300"/>
                    <a:ext cx="2387600" cy="2387600"/>
                  </a:xfrm>
                  <a:prstGeom prst="diamond">
                    <a:avLst/>
                  </a:prstGeom>
                  <a:grpFill/>
                  <a:ln>
                    <a:noFill/>
                  </a:ln>
                </p:spPr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136" name="组合 135">
                <a:extLst>
                  <a:ext uri="{FF2B5EF4-FFF2-40B4-BE49-F238E27FC236}">
                    <a16:creationId xmlns:a16="http://schemas.microsoft.com/office/drawing/2014/main" id="{848AACD8-1802-DE4A-91CB-E3A20ACD1D30}"/>
                  </a:ext>
                </a:extLst>
              </p:cNvPr>
              <p:cNvGrpSpPr/>
              <p:nvPr/>
            </p:nvGrpSpPr>
            <p:grpSpPr>
              <a:xfrm>
                <a:off x="3895730" y="1286696"/>
                <a:ext cx="4538767" cy="4652718"/>
                <a:chOff x="3895730" y="1286696"/>
                <a:chExt cx="4538767" cy="4652718"/>
              </a:xfrm>
            </p:grpSpPr>
            <p:sp>
              <p:nvSpPr>
                <p:cNvPr id="137" name="椭圆 136">
                  <a:extLst>
                    <a:ext uri="{FF2B5EF4-FFF2-40B4-BE49-F238E27FC236}">
                      <a16:creationId xmlns:a16="http://schemas.microsoft.com/office/drawing/2014/main" id="{C3BB1BA1-5674-F748-952B-12E034277A0B}"/>
                    </a:ext>
                  </a:extLst>
                </p:cNvPr>
                <p:cNvSpPr/>
                <p:nvPr/>
              </p:nvSpPr>
              <p:spPr bwMode="auto">
                <a:xfrm>
                  <a:off x="5818311" y="1286696"/>
                  <a:ext cx="823415" cy="823415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rtlCol="0" anchor="ctr"/>
                <a:lstStyle/>
                <a:p>
                  <a:pPr algn="ctr"/>
                  <a:r>
                    <a:rPr lang="en-US" altLang="zh-CN" sz="3200" b="1" dirty="0">
                      <a:solidFill>
                        <a:schemeClr val="bg1"/>
                      </a:solidFill>
                    </a:rPr>
                    <a:t>P</a:t>
                  </a:r>
                  <a:endParaRPr lang="zh-CN" altLang="en-US" sz="3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8" name="椭圆 137">
                  <a:extLst>
                    <a:ext uri="{FF2B5EF4-FFF2-40B4-BE49-F238E27FC236}">
                      <a16:creationId xmlns:a16="http://schemas.microsoft.com/office/drawing/2014/main" id="{212D5768-98EA-2642-A49F-9DB5AFD59624}"/>
                    </a:ext>
                  </a:extLst>
                </p:cNvPr>
                <p:cNvSpPr/>
                <p:nvPr/>
              </p:nvSpPr>
              <p:spPr bwMode="auto">
                <a:xfrm>
                  <a:off x="5818311" y="5115999"/>
                  <a:ext cx="823415" cy="823415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rtlCol="0" anchor="ctr"/>
                <a:lstStyle/>
                <a:p>
                  <a:pPr algn="ctr"/>
                  <a:r>
                    <a:rPr lang="en-US" altLang="zh-CN" sz="3200" b="1" dirty="0">
                      <a:solidFill>
                        <a:schemeClr val="bg1"/>
                      </a:solidFill>
                    </a:rPr>
                    <a:t>B</a:t>
                  </a:r>
                  <a:endParaRPr lang="zh-CN" altLang="en-US" sz="3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9" name="椭圆 138">
                  <a:extLst>
                    <a:ext uri="{FF2B5EF4-FFF2-40B4-BE49-F238E27FC236}">
                      <a16:creationId xmlns:a16="http://schemas.microsoft.com/office/drawing/2014/main" id="{EF69F03E-BE76-E349-A485-51A745EFB475}"/>
                    </a:ext>
                  </a:extLst>
                </p:cNvPr>
                <p:cNvSpPr/>
                <p:nvPr/>
              </p:nvSpPr>
              <p:spPr bwMode="auto">
                <a:xfrm>
                  <a:off x="3895730" y="3201348"/>
                  <a:ext cx="823415" cy="823415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rtlCol="0" anchor="ctr"/>
                <a:lstStyle/>
                <a:p>
                  <a:pPr algn="ctr"/>
                  <a:r>
                    <a:rPr lang="en-US" altLang="zh-CN" sz="3200" b="1" dirty="0">
                      <a:solidFill>
                        <a:schemeClr val="bg1"/>
                      </a:solidFill>
                    </a:rPr>
                    <a:t>A</a:t>
                  </a:r>
                  <a:endParaRPr lang="zh-CN" altLang="en-US" sz="3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0" name="椭圆 139">
                  <a:extLst>
                    <a:ext uri="{FF2B5EF4-FFF2-40B4-BE49-F238E27FC236}">
                      <a16:creationId xmlns:a16="http://schemas.microsoft.com/office/drawing/2014/main" id="{D30130A9-14D4-184D-9DC6-2E0A47CAD3B9}"/>
                    </a:ext>
                  </a:extLst>
                </p:cNvPr>
                <p:cNvSpPr/>
                <p:nvPr/>
              </p:nvSpPr>
              <p:spPr bwMode="auto">
                <a:xfrm>
                  <a:off x="7611082" y="3201348"/>
                  <a:ext cx="823415" cy="823415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rtlCol="0" anchor="ctr"/>
                <a:lstStyle/>
                <a:p>
                  <a:pPr algn="ctr"/>
                  <a:r>
                    <a:rPr lang="en-US" altLang="zh-CN" sz="3200" b="1" dirty="0">
                      <a:solidFill>
                        <a:schemeClr val="bg1"/>
                      </a:solidFill>
                    </a:rPr>
                    <a:t>F</a:t>
                  </a:r>
                  <a:endParaRPr lang="zh-CN" altLang="en-US" sz="32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121" name="组合 120">
              <a:extLst>
                <a:ext uri="{FF2B5EF4-FFF2-40B4-BE49-F238E27FC236}">
                  <a16:creationId xmlns:a16="http://schemas.microsoft.com/office/drawing/2014/main" id="{A7FB5A44-33A6-AA42-8E93-F0A020897EDD}"/>
                </a:ext>
              </a:extLst>
            </p:cNvPr>
            <p:cNvGrpSpPr/>
            <p:nvPr/>
          </p:nvGrpSpPr>
          <p:grpSpPr>
            <a:xfrm>
              <a:off x="9262975" y="2064223"/>
              <a:ext cx="5167587" cy="1445127"/>
              <a:chOff x="1655144" y="2471784"/>
              <a:chExt cx="4345311" cy="1445127"/>
            </a:xfrm>
          </p:grpSpPr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DE502C77-0025-EE4F-AF29-51D803FAA05D}"/>
                  </a:ext>
                </a:extLst>
              </p:cNvPr>
              <p:cNvSpPr txBox="1"/>
              <p:nvPr/>
            </p:nvSpPr>
            <p:spPr>
              <a:xfrm>
                <a:off x="1655144" y="3086651"/>
                <a:ext cx="4345311" cy="83026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zh-CN" altLang="en-US" sz="2400" b="0" dirty="0"/>
                  <a:t>微信小程序</a:t>
                </a:r>
                <a:endParaRPr lang="en-US" altLang="zh-CN" sz="2400" b="0" dirty="0"/>
              </a:p>
              <a:p>
                <a:pPr algn="l">
                  <a:lnSpc>
                    <a:spcPct val="150000"/>
                  </a:lnSpc>
                </a:pPr>
                <a:r>
                  <a:rPr lang="en" altLang="zh-CN" sz="2400" b="0" dirty="0"/>
                  <a:t>Taro</a:t>
                </a:r>
                <a:r>
                  <a:rPr lang="en-US" altLang="zh-CN" sz="2400" b="0" dirty="0"/>
                  <a:t>3</a:t>
                </a:r>
                <a:r>
                  <a:rPr lang="zh-CN" altLang="en-US" sz="2400" b="0" dirty="0"/>
                  <a:t> </a:t>
                </a:r>
                <a:r>
                  <a:rPr lang="en" altLang="zh-CN" sz="2400" b="0" dirty="0"/>
                  <a:t>+</a:t>
                </a:r>
                <a:r>
                  <a:rPr lang="zh-CN" altLang="en-US" sz="2400" b="0" dirty="0"/>
                  <a:t> </a:t>
                </a:r>
                <a:r>
                  <a:rPr lang="en" altLang="zh-CN" sz="2400" b="0" dirty="0"/>
                  <a:t>React</a:t>
                </a:r>
                <a:r>
                  <a:rPr lang="zh-CN" altLang="en-US" sz="2400" b="0" dirty="0"/>
                  <a:t> </a:t>
                </a:r>
                <a:r>
                  <a:rPr lang="en" altLang="zh-CN" sz="2400" b="0" dirty="0"/>
                  <a:t>+</a:t>
                </a:r>
                <a:r>
                  <a:rPr lang="zh-CN" altLang="en-US" sz="2400" b="0" dirty="0"/>
                  <a:t> </a:t>
                </a:r>
                <a:r>
                  <a:rPr lang="en" altLang="zh-CN" sz="2400" b="0" dirty="0"/>
                  <a:t>TS</a:t>
                </a:r>
                <a:r>
                  <a:rPr lang="zh-CN" altLang="en-US" sz="2400" b="0" dirty="0"/>
                  <a:t> </a:t>
                </a:r>
                <a:r>
                  <a:rPr lang="en" altLang="zh-CN" sz="2400" b="0" dirty="0"/>
                  <a:t>+</a:t>
                </a:r>
                <a:r>
                  <a:rPr lang="zh-CN" altLang="en-US" sz="2400" b="0" dirty="0"/>
                  <a:t> </a:t>
                </a:r>
                <a:r>
                  <a:rPr lang="en" altLang="zh-CN" sz="2400" b="0" dirty="0"/>
                  <a:t>SCSS</a:t>
                </a:r>
                <a:endParaRPr lang="zh-CN" altLang="en-US" sz="2400" b="0" dirty="0"/>
              </a:p>
            </p:txBody>
          </p:sp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A5C4A866-9DC5-074B-AD7C-29B8BDDC7240}"/>
                  </a:ext>
                </a:extLst>
              </p:cNvPr>
              <p:cNvSpPr txBox="1"/>
              <p:nvPr/>
            </p:nvSpPr>
            <p:spPr>
              <a:xfrm>
                <a:off x="1655145" y="2471784"/>
                <a:ext cx="1273926" cy="60728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>
                <a:normAutofit/>
              </a:bodyPr>
              <a:lstStyle/>
              <a:p>
                <a:pPr algn="r"/>
                <a:r>
                  <a:rPr lang="en-US" altLang="zh-CN" b="1" dirty="0"/>
                  <a:t>Front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End</a:t>
                </a:r>
                <a:endParaRPr lang="zh-CN" altLang="en-US" b="1" dirty="0"/>
              </a:p>
            </p:txBody>
          </p:sp>
        </p:grpSp>
      </p:grpSp>
      <p:cxnSp>
        <p:nvCxnSpPr>
          <p:cNvPr id="147" name="直接连接符 25">
            <a:extLst>
              <a:ext uri="{FF2B5EF4-FFF2-40B4-BE49-F238E27FC236}">
                <a16:creationId xmlns:a16="http://schemas.microsoft.com/office/drawing/2014/main" id="{BD4DC187-3809-134F-98CB-A3E34FAA048C}"/>
              </a:ext>
            </a:extLst>
          </p:cNvPr>
          <p:cNvCxnSpPr/>
          <p:nvPr/>
        </p:nvCxnSpPr>
        <p:spPr>
          <a:xfrm>
            <a:off x="15675350" y="7910679"/>
            <a:ext cx="3783986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文本框 149">
            <a:extLst>
              <a:ext uri="{FF2B5EF4-FFF2-40B4-BE49-F238E27FC236}">
                <a16:creationId xmlns:a16="http://schemas.microsoft.com/office/drawing/2014/main" id="{13B34CCA-0562-FF46-A649-39300E587B0E}"/>
              </a:ext>
            </a:extLst>
          </p:cNvPr>
          <p:cNvSpPr txBox="1"/>
          <p:nvPr/>
        </p:nvSpPr>
        <p:spPr>
          <a:xfrm>
            <a:off x="10900723" y="1945554"/>
            <a:ext cx="4132802" cy="840694"/>
          </a:xfrm>
          <a:prstGeom prst="rect">
            <a:avLst/>
          </a:prstGeom>
          <a:noFill/>
        </p:spPr>
        <p:txBody>
          <a:bodyPr wrap="square" lIns="91440" tIns="45720" rIns="91440" bIns="45720" anchor="b">
            <a:normAutofit/>
          </a:bodyPr>
          <a:lstStyle/>
          <a:p>
            <a:pPr algn="r"/>
            <a:r>
              <a:rPr lang="en-US" altLang="zh-CN" b="1" dirty="0"/>
              <a:t>Product</a:t>
            </a:r>
            <a:r>
              <a:rPr lang="zh-CN" altLang="en-US" b="1" dirty="0"/>
              <a:t> </a:t>
            </a:r>
            <a:r>
              <a:rPr lang="en-US" altLang="zh-CN" b="1" dirty="0"/>
              <a:t>Design</a:t>
            </a:r>
            <a:r>
              <a:rPr lang="zh-CN" altLang="en-US" b="1" dirty="0"/>
              <a:t> </a:t>
            </a:r>
          </a:p>
        </p:txBody>
      </p:sp>
      <p:sp>
        <p:nvSpPr>
          <p:cNvPr id="151" name="文本框 150">
            <a:extLst>
              <a:ext uri="{FF2B5EF4-FFF2-40B4-BE49-F238E27FC236}">
                <a16:creationId xmlns:a16="http://schemas.microsoft.com/office/drawing/2014/main" id="{21F64E51-F084-AE41-AE87-ECF9A7CE6864}"/>
              </a:ext>
            </a:extLst>
          </p:cNvPr>
          <p:cNvSpPr txBox="1"/>
          <p:nvPr/>
        </p:nvSpPr>
        <p:spPr>
          <a:xfrm>
            <a:off x="11827413" y="2786248"/>
            <a:ext cx="6783600" cy="1149379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0" dirty="0"/>
              <a:t>原型图</a:t>
            </a:r>
            <a:r>
              <a:rPr lang="en-US" altLang="zh-CN" sz="2400" b="0" dirty="0"/>
              <a:t>+</a:t>
            </a:r>
            <a:r>
              <a:rPr lang="zh-CN" altLang="en-US" sz="2400" b="0" dirty="0"/>
              <a:t>手绘稿</a:t>
            </a:r>
            <a:r>
              <a:rPr lang="en-US" altLang="zh-CN" sz="2400" b="0" dirty="0"/>
              <a:t>+1%</a:t>
            </a:r>
            <a:r>
              <a:rPr lang="zh-CN" altLang="en-US" sz="2400" b="0" dirty="0"/>
              <a:t>灵感</a:t>
            </a:r>
            <a:endParaRPr lang="en-US" altLang="zh-CN" sz="2400" b="0" dirty="0"/>
          </a:p>
          <a:p>
            <a:pPr algn="l">
              <a:lnSpc>
                <a:spcPct val="150000"/>
              </a:lnSpc>
            </a:pPr>
            <a:r>
              <a:rPr lang="zh-CN" altLang="en-US" sz="2400" b="0" dirty="0"/>
              <a:t>部分图片素材来源于网络，侵删致歉</a:t>
            </a: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386AEBCC-F5F1-DC4D-9308-579590E1EE39}"/>
              </a:ext>
            </a:extLst>
          </p:cNvPr>
          <p:cNvSpPr txBox="1"/>
          <p:nvPr/>
        </p:nvSpPr>
        <p:spPr>
          <a:xfrm>
            <a:off x="6048461" y="5595128"/>
            <a:ext cx="2097298" cy="840694"/>
          </a:xfrm>
          <a:prstGeom prst="rect">
            <a:avLst/>
          </a:prstGeom>
          <a:noFill/>
        </p:spPr>
        <p:txBody>
          <a:bodyPr wrap="square" lIns="91440" tIns="45720" rIns="91440" bIns="45720" anchor="b">
            <a:normAutofit/>
          </a:bodyPr>
          <a:lstStyle/>
          <a:p>
            <a:pPr algn="r"/>
            <a:r>
              <a:rPr lang="en-US" altLang="zh-CN" b="1" dirty="0"/>
              <a:t>Algorithm</a:t>
            </a:r>
            <a:endParaRPr lang="zh-CN" altLang="en-US" b="1" dirty="0"/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43B03488-AE2B-E841-B9AB-565A075EF842}"/>
              </a:ext>
            </a:extLst>
          </p:cNvPr>
          <p:cNvSpPr txBox="1"/>
          <p:nvPr/>
        </p:nvSpPr>
        <p:spPr>
          <a:xfrm>
            <a:off x="1362159" y="6575937"/>
            <a:ext cx="6783600" cy="1104549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400" b="0" dirty="0"/>
              <a:t>人脸识别 </a:t>
            </a:r>
            <a:r>
              <a:rPr lang="en-US" altLang="zh-CN" sz="2400" b="0" dirty="0"/>
              <a:t>+</a:t>
            </a:r>
            <a:r>
              <a:rPr lang="zh-CN" altLang="en-US" sz="2400" b="0" dirty="0"/>
              <a:t> </a:t>
            </a:r>
            <a:r>
              <a:rPr lang="en-US" altLang="zh-CN" sz="2400" b="0" dirty="0"/>
              <a:t>AI</a:t>
            </a:r>
            <a:r>
              <a:rPr lang="zh-CN" altLang="en-US" sz="2400" b="0" dirty="0"/>
              <a:t>图像生成</a:t>
            </a:r>
            <a:endParaRPr lang="en-US" altLang="zh-CN" sz="2400" b="0" dirty="0"/>
          </a:p>
          <a:p>
            <a:pPr algn="r">
              <a:lnSpc>
                <a:spcPct val="150000"/>
              </a:lnSpc>
            </a:pPr>
            <a:r>
              <a:rPr lang="zh-CN" altLang="en-US" sz="2400" b="0" dirty="0"/>
              <a:t>生成对抗网络</a:t>
            </a:r>
          </a:p>
        </p:txBody>
      </p:sp>
      <p:cxnSp>
        <p:nvCxnSpPr>
          <p:cNvPr id="156" name="直接连接符 25">
            <a:extLst>
              <a:ext uri="{FF2B5EF4-FFF2-40B4-BE49-F238E27FC236}">
                <a16:creationId xmlns:a16="http://schemas.microsoft.com/office/drawing/2014/main" id="{8038DD8D-F864-2A4A-BE2D-D3821155F88D}"/>
              </a:ext>
            </a:extLst>
          </p:cNvPr>
          <p:cNvCxnSpPr/>
          <p:nvPr/>
        </p:nvCxnSpPr>
        <p:spPr>
          <a:xfrm>
            <a:off x="4232025" y="7972892"/>
            <a:ext cx="3783986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文本框 156">
            <a:extLst>
              <a:ext uri="{FF2B5EF4-FFF2-40B4-BE49-F238E27FC236}">
                <a16:creationId xmlns:a16="http://schemas.microsoft.com/office/drawing/2014/main" id="{AE7CB8BA-6063-814D-96B3-DE7B3524EC9B}"/>
              </a:ext>
            </a:extLst>
          </p:cNvPr>
          <p:cNvSpPr txBox="1"/>
          <p:nvPr/>
        </p:nvSpPr>
        <p:spPr>
          <a:xfrm>
            <a:off x="8016011" y="10082402"/>
            <a:ext cx="2097298" cy="840694"/>
          </a:xfrm>
          <a:prstGeom prst="rect">
            <a:avLst/>
          </a:prstGeom>
          <a:noFill/>
        </p:spPr>
        <p:txBody>
          <a:bodyPr wrap="square" lIns="91440" tIns="45720" rIns="91440" bIns="45720" anchor="b">
            <a:normAutofit/>
          </a:bodyPr>
          <a:lstStyle/>
          <a:p>
            <a:pPr algn="r"/>
            <a:r>
              <a:rPr lang="en-US" altLang="zh-CN" b="1" dirty="0"/>
              <a:t>Back</a:t>
            </a:r>
            <a:r>
              <a:rPr lang="zh-CN" altLang="en-US" b="1" dirty="0"/>
              <a:t> </a:t>
            </a:r>
            <a:r>
              <a:rPr lang="en-US" altLang="zh-CN" b="1" dirty="0"/>
              <a:t>End</a:t>
            </a:r>
            <a:endParaRPr lang="zh-CN" altLang="en-US" b="1" dirty="0"/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C1A9BF12-BDD0-5F49-8942-327AB8EC789C}"/>
              </a:ext>
            </a:extLst>
          </p:cNvPr>
          <p:cNvSpPr txBox="1"/>
          <p:nvPr/>
        </p:nvSpPr>
        <p:spPr>
          <a:xfrm>
            <a:off x="3329709" y="10979169"/>
            <a:ext cx="6783600" cy="1149379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400" b="0" dirty="0"/>
              <a:t>提供保存图片接口和生成图片接口的</a:t>
            </a:r>
            <a:r>
              <a:rPr lang="en-US" altLang="zh-CN" sz="2400" b="0" dirty="0"/>
              <a:t>web</a:t>
            </a:r>
            <a:r>
              <a:rPr lang="zh-CN" altLang="en-US" sz="2400" b="0" dirty="0"/>
              <a:t>服务</a:t>
            </a:r>
            <a:endParaRPr lang="en-US" altLang="zh-CN" sz="2400" b="0" dirty="0"/>
          </a:p>
          <a:p>
            <a:pPr algn="r">
              <a:lnSpc>
                <a:spcPct val="150000"/>
              </a:lnSpc>
            </a:pPr>
            <a:r>
              <a:rPr lang="en-US" altLang="zh-CN" sz="2400" b="0" dirty="0"/>
              <a:t>Python3</a:t>
            </a:r>
            <a:r>
              <a:rPr lang="zh-CN" altLang="en-US" sz="2400" b="0" dirty="0"/>
              <a:t> </a:t>
            </a:r>
            <a:r>
              <a:rPr lang="en-US" altLang="zh-CN" sz="2400" b="0" dirty="0"/>
              <a:t>+</a:t>
            </a:r>
            <a:r>
              <a:rPr lang="zh-CN" altLang="en-US" sz="2400" b="0" dirty="0"/>
              <a:t> </a:t>
            </a:r>
            <a:r>
              <a:rPr lang="en-US" altLang="zh-CN" sz="2400" b="0" dirty="0"/>
              <a:t>Flask</a:t>
            </a:r>
          </a:p>
        </p:txBody>
      </p:sp>
      <p:cxnSp>
        <p:nvCxnSpPr>
          <p:cNvPr id="159" name="直接连接符 25">
            <a:extLst>
              <a:ext uri="{FF2B5EF4-FFF2-40B4-BE49-F238E27FC236}">
                <a16:creationId xmlns:a16="http://schemas.microsoft.com/office/drawing/2014/main" id="{A2888504-54A4-0D4E-8852-BDC7DD4B0C18}"/>
              </a:ext>
            </a:extLst>
          </p:cNvPr>
          <p:cNvCxnSpPr/>
          <p:nvPr/>
        </p:nvCxnSpPr>
        <p:spPr>
          <a:xfrm>
            <a:off x="6329323" y="12379503"/>
            <a:ext cx="3783986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连接符 25">
            <a:extLst>
              <a:ext uri="{FF2B5EF4-FFF2-40B4-BE49-F238E27FC236}">
                <a16:creationId xmlns:a16="http://schemas.microsoft.com/office/drawing/2014/main" id="{E61F21DD-CC4A-114A-B4D0-F8181C891ACB}"/>
              </a:ext>
            </a:extLst>
          </p:cNvPr>
          <p:cNvCxnSpPr/>
          <p:nvPr/>
        </p:nvCxnSpPr>
        <p:spPr>
          <a:xfrm>
            <a:off x="11901537" y="4322352"/>
            <a:ext cx="3783986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98809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A01E9EC-89B7-4940-80A2-7427A594988D}"/>
              </a:ext>
            </a:extLst>
          </p:cNvPr>
          <p:cNvGrpSpPr>
            <a:grpSpLocks noChangeAspect="1"/>
          </p:cNvGrpSpPr>
          <p:nvPr/>
        </p:nvGrpSpPr>
        <p:grpSpPr>
          <a:xfrm>
            <a:off x="22128430" y="12347013"/>
            <a:ext cx="2255570" cy="1368987"/>
            <a:chOff x="2769344" y="1756229"/>
            <a:chExt cx="6653311" cy="4038135"/>
          </a:xfrm>
        </p:grpSpPr>
        <p:sp>
          <p:nvSpPr>
            <p:cNvPr id="4" name="圆角矩形 3">
              <a:extLst>
                <a:ext uri="{FF2B5EF4-FFF2-40B4-BE49-F238E27FC236}">
                  <a16:creationId xmlns:a16="http://schemas.microsoft.com/office/drawing/2014/main" id="{684809EB-96C5-324D-903A-A606BE6C8432}"/>
                </a:ext>
              </a:extLst>
            </p:cNvPr>
            <p:cNvSpPr/>
            <p:nvPr/>
          </p:nvSpPr>
          <p:spPr>
            <a:xfrm>
              <a:off x="7380287" y="2083092"/>
              <a:ext cx="1144473" cy="1112686"/>
            </a:xfrm>
            <a:prstGeom prst="roundRect">
              <a:avLst/>
            </a:prstGeom>
            <a:gradFill>
              <a:gsLst>
                <a:gs pos="0">
                  <a:srgbClr val="AD50AD"/>
                </a:gs>
                <a:gs pos="100000">
                  <a:srgbClr val="7E51DD"/>
                </a:gs>
              </a:gsLst>
              <a:lin ang="5400000" scaled="0"/>
            </a:gradFill>
            <a:ln>
              <a:noFill/>
            </a:ln>
            <a:effectLst>
              <a:outerShdw blurRad="127000" dist="38100" dir="5400000" algn="tl" rotWithShape="0">
                <a:srgbClr val="3A9BDE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72000" rIns="144000" bIns="288000" rtlCol="0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+</a:t>
              </a: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3F532E7-9D94-B347-A48C-219242B67E57}"/>
                </a:ext>
              </a:extLst>
            </p:cNvPr>
            <p:cNvGrpSpPr/>
            <p:nvPr/>
          </p:nvGrpSpPr>
          <p:grpSpPr>
            <a:xfrm>
              <a:off x="2769344" y="1756229"/>
              <a:ext cx="6653311" cy="4038135"/>
              <a:chOff x="7862065" y="4369160"/>
              <a:chExt cx="4039357" cy="2451632"/>
            </a:xfrm>
          </p:grpSpPr>
          <p:sp>
            <p:nvSpPr>
              <p:cNvPr id="6" name="任意多边形 3">
                <a:extLst>
                  <a:ext uri="{FF2B5EF4-FFF2-40B4-BE49-F238E27FC236}">
                    <a16:creationId xmlns:a16="http://schemas.microsoft.com/office/drawing/2014/main" id="{801B4DD9-658F-C94A-B6C8-AC723D97B4FB}"/>
                  </a:ext>
                </a:extLst>
              </p:cNvPr>
              <p:cNvSpPr/>
              <p:nvPr/>
            </p:nvSpPr>
            <p:spPr>
              <a:xfrm>
                <a:off x="10010757" y="4513120"/>
                <a:ext cx="161892" cy="335399"/>
              </a:xfrm>
              <a:custGeom>
                <a:avLst/>
                <a:gdLst>
                  <a:gd name="connsiteX0" fmla="*/ 92068 w 131524"/>
                  <a:gd name="connsiteY0" fmla="*/ 272485 h 272484"/>
                  <a:gd name="connsiteX1" fmla="*/ 0 w 131524"/>
                  <a:gd name="connsiteY1" fmla="*/ 198620 h 272484"/>
                  <a:gd name="connsiteX2" fmla="*/ 35144 w 131524"/>
                  <a:gd name="connsiteY2" fmla="*/ 19639 h 272484"/>
                  <a:gd name="connsiteX3" fmla="*/ 42720 w 131524"/>
                  <a:gd name="connsiteY3" fmla="*/ 102132 h 272484"/>
                  <a:gd name="connsiteX4" fmla="*/ 77127 w 131524"/>
                  <a:gd name="connsiteY4" fmla="*/ 173 h 272484"/>
                  <a:gd name="connsiteX5" fmla="*/ 80915 w 131524"/>
                  <a:gd name="connsiteY5" fmla="*/ 104658 h 272484"/>
                  <a:gd name="connsiteX6" fmla="*/ 129316 w 131524"/>
                  <a:gd name="connsiteY6" fmla="*/ 16167 h 272484"/>
                  <a:gd name="connsiteX7" fmla="*/ 118058 w 131524"/>
                  <a:gd name="connsiteY7" fmla="*/ 163686 h 272484"/>
                  <a:gd name="connsiteX8" fmla="*/ 92068 w 131524"/>
                  <a:gd name="connsiteY8" fmla="*/ 272485 h 272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524" h="272484">
                    <a:moveTo>
                      <a:pt x="92068" y="272485"/>
                    </a:moveTo>
                    <a:lnTo>
                      <a:pt x="0" y="198620"/>
                    </a:lnTo>
                    <a:cubicBezTo>
                      <a:pt x="0" y="198620"/>
                      <a:pt x="17151" y="22691"/>
                      <a:pt x="35144" y="19639"/>
                    </a:cubicBezTo>
                    <a:cubicBezTo>
                      <a:pt x="53137" y="16588"/>
                      <a:pt x="42720" y="102132"/>
                      <a:pt x="42720" y="102132"/>
                    </a:cubicBezTo>
                    <a:cubicBezTo>
                      <a:pt x="42720" y="102132"/>
                      <a:pt x="70077" y="-4877"/>
                      <a:pt x="77127" y="173"/>
                    </a:cubicBezTo>
                    <a:cubicBezTo>
                      <a:pt x="89648" y="9222"/>
                      <a:pt x="80915" y="104658"/>
                      <a:pt x="80915" y="104658"/>
                    </a:cubicBezTo>
                    <a:cubicBezTo>
                      <a:pt x="80915" y="104658"/>
                      <a:pt x="120583" y="7960"/>
                      <a:pt x="129316" y="16167"/>
                    </a:cubicBezTo>
                    <a:cubicBezTo>
                      <a:pt x="138050" y="24479"/>
                      <a:pt x="118058" y="163686"/>
                      <a:pt x="118058" y="163686"/>
                    </a:cubicBezTo>
                    <a:lnTo>
                      <a:pt x="92068" y="272485"/>
                    </a:lnTo>
                    <a:close/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EDE83F8C-3852-1247-A126-4AB21EECFFA3}"/>
                  </a:ext>
                </a:extLst>
              </p:cNvPr>
              <p:cNvGrpSpPr/>
              <p:nvPr/>
            </p:nvGrpSpPr>
            <p:grpSpPr>
              <a:xfrm>
                <a:off x="10035177" y="4450630"/>
                <a:ext cx="148800" cy="284175"/>
                <a:chOff x="13957400" y="3795264"/>
                <a:chExt cx="120888" cy="230869"/>
              </a:xfrm>
            </p:grpSpPr>
            <p:sp>
              <p:nvSpPr>
                <p:cNvPr id="106" name="任意多边形 103">
                  <a:extLst>
                    <a:ext uri="{FF2B5EF4-FFF2-40B4-BE49-F238E27FC236}">
                      <a16:creationId xmlns:a16="http://schemas.microsoft.com/office/drawing/2014/main" id="{AEE4131F-5677-BA43-926A-3417AB6D3725}"/>
                    </a:ext>
                  </a:extLst>
                </p:cNvPr>
                <p:cNvSpPr/>
                <p:nvPr/>
              </p:nvSpPr>
              <p:spPr>
                <a:xfrm>
                  <a:off x="13964239" y="3795384"/>
                  <a:ext cx="114049" cy="230749"/>
                </a:xfrm>
                <a:custGeom>
                  <a:avLst/>
                  <a:gdLst>
                    <a:gd name="connsiteX0" fmla="*/ 71861 w 114049"/>
                    <a:gd name="connsiteY0" fmla="*/ 230644 h 230749"/>
                    <a:gd name="connsiteX1" fmla="*/ 4099 w 114049"/>
                    <a:gd name="connsiteY1" fmla="*/ 190344 h 230749"/>
                    <a:gd name="connsiteX2" fmla="*/ 100 w 114049"/>
                    <a:gd name="connsiteY2" fmla="*/ 181927 h 230749"/>
                    <a:gd name="connsiteX3" fmla="*/ 27352 w 114049"/>
                    <a:gd name="connsiteY3" fmla="*/ 0 h 230749"/>
                    <a:gd name="connsiteX4" fmla="*/ 32719 w 114049"/>
                    <a:gd name="connsiteY4" fmla="*/ 210 h 230749"/>
                    <a:gd name="connsiteX5" fmla="*/ 36612 w 114049"/>
                    <a:gd name="connsiteY5" fmla="*/ 947 h 230749"/>
                    <a:gd name="connsiteX6" fmla="*/ 109951 w 114049"/>
                    <a:gd name="connsiteY6" fmla="*/ 41247 h 230749"/>
                    <a:gd name="connsiteX7" fmla="*/ 113949 w 114049"/>
                    <a:gd name="connsiteY7" fmla="*/ 49664 h 230749"/>
                    <a:gd name="connsiteX8" fmla="*/ 85329 w 114049"/>
                    <a:gd name="connsiteY8" fmla="*/ 225699 h 230749"/>
                    <a:gd name="connsiteX9" fmla="*/ 81015 w 114049"/>
                    <a:gd name="connsiteY9" fmla="*/ 230749 h 230749"/>
                    <a:gd name="connsiteX10" fmla="*/ 71861 w 114049"/>
                    <a:gd name="connsiteY10" fmla="*/ 230644 h 23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4049" h="230749">
                      <a:moveTo>
                        <a:pt x="71861" y="230644"/>
                      </a:moveTo>
                      <a:lnTo>
                        <a:pt x="4099" y="190344"/>
                      </a:lnTo>
                      <a:cubicBezTo>
                        <a:pt x="1152" y="188766"/>
                        <a:pt x="-426" y="185294"/>
                        <a:pt x="100" y="181927"/>
                      </a:cubicBezTo>
                      <a:lnTo>
                        <a:pt x="27352" y="0"/>
                      </a:lnTo>
                      <a:cubicBezTo>
                        <a:pt x="27352" y="0"/>
                        <a:pt x="30404" y="105"/>
                        <a:pt x="32719" y="210"/>
                      </a:cubicBezTo>
                      <a:cubicBezTo>
                        <a:pt x="33981" y="210"/>
                        <a:pt x="35349" y="210"/>
                        <a:pt x="36612" y="947"/>
                      </a:cubicBezTo>
                      <a:lnTo>
                        <a:pt x="109951" y="41247"/>
                      </a:lnTo>
                      <a:cubicBezTo>
                        <a:pt x="112897" y="42825"/>
                        <a:pt x="114475" y="46297"/>
                        <a:pt x="113949" y="49664"/>
                      </a:cubicBezTo>
                      <a:lnTo>
                        <a:pt x="85329" y="225699"/>
                      </a:lnTo>
                      <a:cubicBezTo>
                        <a:pt x="84908" y="228329"/>
                        <a:pt x="83119" y="230118"/>
                        <a:pt x="81015" y="230749"/>
                      </a:cubicBezTo>
                      <a:lnTo>
                        <a:pt x="71861" y="230644"/>
                      </a:lnTo>
                      <a:close/>
                    </a:path>
                  </a:pathLst>
                </a:custGeom>
                <a:solidFill>
                  <a:srgbClr val="010101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7" name="任意多边形 104">
                  <a:extLst>
                    <a:ext uri="{FF2B5EF4-FFF2-40B4-BE49-F238E27FC236}">
                      <a16:creationId xmlns:a16="http://schemas.microsoft.com/office/drawing/2014/main" id="{3CD70670-1A1F-DD43-9921-72BA1504B8A2}"/>
                    </a:ext>
                  </a:extLst>
                </p:cNvPr>
                <p:cNvSpPr/>
                <p:nvPr/>
              </p:nvSpPr>
              <p:spPr>
                <a:xfrm>
                  <a:off x="13957400" y="3795264"/>
                  <a:ext cx="114049" cy="230769"/>
                </a:xfrm>
                <a:custGeom>
                  <a:avLst/>
                  <a:gdLst>
                    <a:gd name="connsiteX0" fmla="*/ 76701 w 114049"/>
                    <a:gd name="connsiteY0" fmla="*/ 230028 h 230769"/>
                    <a:gd name="connsiteX1" fmla="*/ 4099 w 114049"/>
                    <a:gd name="connsiteY1" fmla="*/ 190149 h 230769"/>
                    <a:gd name="connsiteX2" fmla="*/ 100 w 114049"/>
                    <a:gd name="connsiteY2" fmla="*/ 181731 h 230769"/>
                    <a:gd name="connsiteX3" fmla="*/ 28825 w 114049"/>
                    <a:gd name="connsiteY3" fmla="*/ 4750 h 230769"/>
                    <a:gd name="connsiteX4" fmla="*/ 36612 w 114049"/>
                    <a:gd name="connsiteY4" fmla="*/ 646 h 230769"/>
                    <a:gd name="connsiteX5" fmla="*/ 109951 w 114049"/>
                    <a:gd name="connsiteY5" fmla="*/ 40946 h 230769"/>
                    <a:gd name="connsiteX6" fmla="*/ 113949 w 114049"/>
                    <a:gd name="connsiteY6" fmla="*/ 49363 h 230769"/>
                    <a:gd name="connsiteX7" fmla="*/ 85329 w 114049"/>
                    <a:gd name="connsiteY7" fmla="*/ 225398 h 230769"/>
                    <a:gd name="connsiteX8" fmla="*/ 76701 w 114049"/>
                    <a:gd name="connsiteY8" fmla="*/ 230028 h 230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049" h="230769">
                      <a:moveTo>
                        <a:pt x="76701" y="230028"/>
                      </a:moveTo>
                      <a:lnTo>
                        <a:pt x="4099" y="190149"/>
                      </a:lnTo>
                      <a:cubicBezTo>
                        <a:pt x="1152" y="188571"/>
                        <a:pt x="-426" y="185098"/>
                        <a:pt x="100" y="181731"/>
                      </a:cubicBezTo>
                      <a:lnTo>
                        <a:pt x="28825" y="4750"/>
                      </a:lnTo>
                      <a:cubicBezTo>
                        <a:pt x="29457" y="962"/>
                        <a:pt x="33350" y="-1143"/>
                        <a:pt x="36612" y="646"/>
                      </a:cubicBezTo>
                      <a:lnTo>
                        <a:pt x="109951" y="40946"/>
                      </a:lnTo>
                      <a:cubicBezTo>
                        <a:pt x="112897" y="42524"/>
                        <a:pt x="114475" y="45996"/>
                        <a:pt x="113949" y="49363"/>
                      </a:cubicBezTo>
                      <a:lnTo>
                        <a:pt x="85329" y="225398"/>
                      </a:lnTo>
                      <a:cubicBezTo>
                        <a:pt x="84698" y="229817"/>
                        <a:pt x="80384" y="232027"/>
                        <a:pt x="76701" y="230028"/>
                      </a:cubicBezTo>
                      <a:close/>
                    </a:path>
                  </a:pathLst>
                </a:custGeom>
                <a:solidFill>
                  <a:srgbClr val="97B7FF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8" name="任意多边形 105">
                  <a:extLst>
                    <a:ext uri="{FF2B5EF4-FFF2-40B4-BE49-F238E27FC236}">
                      <a16:creationId xmlns:a16="http://schemas.microsoft.com/office/drawing/2014/main" id="{AEBE1C88-AB4F-A943-AA06-B354FAD33B13}"/>
                    </a:ext>
                  </a:extLst>
                </p:cNvPr>
                <p:cNvSpPr/>
                <p:nvPr/>
              </p:nvSpPr>
              <p:spPr>
                <a:xfrm>
                  <a:off x="13959710" y="3810325"/>
                  <a:ext cx="109745" cy="200550"/>
                </a:xfrm>
                <a:custGeom>
                  <a:avLst/>
                  <a:gdLst>
                    <a:gd name="connsiteX0" fmla="*/ 0 w 109745"/>
                    <a:gd name="connsiteY0" fmla="*/ 154043 h 200550"/>
                    <a:gd name="connsiteX1" fmla="*/ 84703 w 109745"/>
                    <a:gd name="connsiteY1" fmla="*/ 200551 h 200550"/>
                    <a:gd name="connsiteX2" fmla="*/ 109745 w 109745"/>
                    <a:gd name="connsiteY2" fmla="*/ 46613 h 200550"/>
                    <a:gd name="connsiteX3" fmla="*/ 24937 w 109745"/>
                    <a:gd name="connsiteY3" fmla="*/ 0 h 20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9745" h="200550">
                      <a:moveTo>
                        <a:pt x="0" y="154043"/>
                      </a:moveTo>
                      <a:lnTo>
                        <a:pt x="84703" y="200551"/>
                      </a:lnTo>
                      <a:lnTo>
                        <a:pt x="109745" y="46613"/>
                      </a:lnTo>
                      <a:lnTo>
                        <a:pt x="24937" y="0"/>
                      </a:lnTo>
                      <a:close/>
                    </a:path>
                  </a:pathLst>
                </a:custGeom>
                <a:solidFill>
                  <a:srgbClr val="E4EEF7">
                    <a:alpha val="35000"/>
                  </a:srgbClr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9" name="任意多边形 106">
                  <a:extLst>
                    <a:ext uri="{FF2B5EF4-FFF2-40B4-BE49-F238E27FC236}">
                      <a16:creationId xmlns:a16="http://schemas.microsoft.com/office/drawing/2014/main" id="{9D940CAF-3F30-CD43-B1DB-10656464932A}"/>
                    </a:ext>
                  </a:extLst>
                </p:cNvPr>
                <p:cNvSpPr/>
                <p:nvPr/>
              </p:nvSpPr>
              <p:spPr>
                <a:xfrm>
                  <a:off x="13975072" y="3852318"/>
                  <a:ext cx="64434" cy="134357"/>
                </a:xfrm>
                <a:custGeom>
                  <a:avLst/>
                  <a:gdLst>
                    <a:gd name="connsiteX0" fmla="*/ 53347 w 64434"/>
                    <a:gd name="connsiteY0" fmla="*/ 49444 h 134357"/>
                    <a:gd name="connsiteX1" fmla="*/ 63448 w 64434"/>
                    <a:gd name="connsiteY1" fmla="*/ 39448 h 134357"/>
                    <a:gd name="connsiteX2" fmla="*/ 49243 w 64434"/>
                    <a:gd name="connsiteY2" fmla="*/ 4830 h 134357"/>
                    <a:gd name="connsiteX3" fmla="*/ 27568 w 64434"/>
                    <a:gd name="connsiteY3" fmla="*/ 10091 h 134357"/>
                    <a:gd name="connsiteX4" fmla="*/ 31777 w 64434"/>
                    <a:gd name="connsiteY4" fmla="*/ 31767 h 134357"/>
                    <a:gd name="connsiteX5" fmla="*/ 11364 w 64434"/>
                    <a:gd name="connsiteY5" fmla="*/ 45656 h 134357"/>
                    <a:gd name="connsiteX6" fmla="*/ 0 w 64434"/>
                    <a:gd name="connsiteY6" fmla="*/ 104264 h 134357"/>
                    <a:gd name="connsiteX7" fmla="*/ 55346 w 64434"/>
                    <a:gd name="connsiteY7" fmla="*/ 134357 h 134357"/>
                    <a:gd name="connsiteX8" fmla="*/ 63869 w 64434"/>
                    <a:gd name="connsiteY8" fmla="*/ 88691 h 134357"/>
                    <a:gd name="connsiteX9" fmla="*/ 53347 w 64434"/>
                    <a:gd name="connsiteY9" fmla="*/ 49444 h 134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4434" h="134357">
                      <a:moveTo>
                        <a:pt x="53347" y="49444"/>
                      </a:moveTo>
                      <a:cubicBezTo>
                        <a:pt x="58292" y="49339"/>
                        <a:pt x="62291" y="45972"/>
                        <a:pt x="63448" y="39448"/>
                      </a:cubicBezTo>
                      <a:cubicBezTo>
                        <a:pt x="65553" y="28400"/>
                        <a:pt x="59134" y="12932"/>
                        <a:pt x="49243" y="4830"/>
                      </a:cubicBezTo>
                      <a:cubicBezTo>
                        <a:pt x="39352" y="-3272"/>
                        <a:pt x="29672" y="-957"/>
                        <a:pt x="27568" y="10091"/>
                      </a:cubicBezTo>
                      <a:cubicBezTo>
                        <a:pt x="26305" y="16615"/>
                        <a:pt x="28094" y="24612"/>
                        <a:pt x="31777" y="31767"/>
                      </a:cubicBezTo>
                      <a:cubicBezTo>
                        <a:pt x="21781" y="28926"/>
                        <a:pt x="13573" y="33871"/>
                        <a:pt x="11364" y="45656"/>
                      </a:cubicBezTo>
                      <a:lnTo>
                        <a:pt x="0" y="104264"/>
                      </a:lnTo>
                      <a:lnTo>
                        <a:pt x="55346" y="134357"/>
                      </a:lnTo>
                      <a:lnTo>
                        <a:pt x="63869" y="88691"/>
                      </a:lnTo>
                      <a:cubicBezTo>
                        <a:pt x="66079" y="76907"/>
                        <a:pt x="61659" y="61544"/>
                        <a:pt x="53347" y="49444"/>
                      </a:cubicBezTo>
                      <a:close/>
                    </a:path>
                  </a:pathLst>
                </a:custGeom>
                <a:solidFill>
                  <a:srgbClr val="97B7FF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0" name="任意多边形 107">
                  <a:extLst>
                    <a:ext uri="{FF2B5EF4-FFF2-40B4-BE49-F238E27FC236}">
                      <a16:creationId xmlns:a16="http://schemas.microsoft.com/office/drawing/2014/main" id="{56BA1C85-8A3A-FD4D-B114-221D439BA7F5}"/>
                    </a:ext>
                  </a:extLst>
                </p:cNvPr>
                <p:cNvSpPr/>
                <p:nvPr/>
              </p:nvSpPr>
              <p:spPr>
                <a:xfrm>
                  <a:off x="13992954" y="3989825"/>
                  <a:ext cx="6744" cy="8852"/>
                </a:xfrm>
                <a:custGeom>
                  <a:avLst/>
                  <a:gdLst>
                    <a:gd name="connsiteX0" fmla="*/ 6739 w 6744"/>
                    <a:gd name="connsiteY0" fmla="*/ 5478 h 8852"/>
                    <a:gd name="connsiteX1" fmla="*/ 3267 w 6744"/>
                    <a:gd name="connsiteY1" fmla="*/ 8740 h 8852"/>
                    <a:gd name="connsiteX2" fmla="*/ 5 w 6744"/>
                    <a:gd name="connsiteY2" fmla="*/ 3374 h 8852"/>
                    <a:gd name="connsiteX3" fmla="*/ 3478 w 6744"/>
                    <a:gd name="connsiteY3" fmla="*/ 112 h 8852"/>
                    <a:gd name="connsiteX4" fmla="*/ 6739 w 6744"/>
                    <a:gd name="connsiteY4" fmla="*/ 5478 h 8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4" h="8852">
                      <a:moveTo>
                        <a:pt x="6739" y="5478"/>
                      </a:moveTo>
                      <a:cubicBezTo>
                        <a:pt x="6634" y="7898"/>
                        <a:pt x="5161" y="9266"/>
                        <a:pt x="3267" y="8740"/>
                      </a:cubicBezTo>
                      <a:cubicBezTo>
                        <a:pt x="1373" y="8214"/>
                        <a:pt x="-100" y="5794"/>
                        <a:pt x="5" y="3374"/>
                      </a:cubicBezTo>
                      <a:cubicBezTo>
                        <a:pt x="110" y="954"/>
                        <a:pt x="1584" y="-414"/>
                        <a:pt x="3478" y="112"/>
                      </a:cubicBezTo>
                      <a:cubicBezTo>
                        <a:pt x="5372" y="743"/>
                        <a:pt x="6845" y="3058"/>
                        <a:pt x="6739" y="5478"/>
                      </a:cubicBezTo>
                      <a:close/>
                    </a:path>
                  </a:pathLst>
                </a:custGeom>
                <a:solidFill>
                  <a:srgbClr val="E4EEF7">
                    <a:alpha val="35000"/>
                  </a:srgbClr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1" name="任意多边形 108">
                  <a:extLst>
                    <a:ext uri="{FF2B5EF4-FFF2-40B4-BE49-F238E27FC236}">
                      <a16:creationId xmlns:a16="http://schemas.microsoft.com/office/drawing/2014/main" id="{5BDF7710-14D0-8747-A903-054E3CE327CC}"/>
                    </a:ext>
                  </a:extLst>
                </p:cNvPr>
                <p:cNvSpPr/>
                <p:nvPr/>
              </p:nvSpPr>
              <p:spPr>
                <a:xfrm>
                  <a:off x="14018488" y="3817756"/>
                  <a:ext cx="17440" cy="10982"/>
                </a:xfrm>
                <a:custGeom>
                  <a:avLst/>
                  <a:gdLst>
                    <a:gd name="connsiteX0" fmla="*/ 16138 w 17440"/>
                    <a:gd name="connsiteY0" fmla="*/ 10983 h 10982"/>
                    <a:gd name="connsiteX1" fmla="*/ 17296 w 17440"/>
                    <a:gd name="connsiteY1" fmla="*/ 10351 h 10982"/>
                    <a:gd name="connsiteX2" fmla="*/ 16770 w 17440"/>
                    <a:gd name="connsiteY2" fmla="*/ 8563 h 10982"/>
                    <a:gd name="connsiteX3" fmla="*/ 1934 w 17440"/>
                    <a:gd name="connsiteY3" fmla="*/ 145 h 10982"/>
                    <a:gd name="connsiteX4" fmla="*/ 145 w 17440"/>
                    <a:gd name="connsiteY4" fmla="*/ 671 h 10982"/>
                    <a:gd name="connsiteX5" fmla="*/ 671 w 17440"/>
                    <a:gd name="connsiteY5" fmla="*/ 2460 h 10982"/>
                    <a:gd name="connsiteX6" fmla="*/ 15507 w 17440"/>
                    <a:gd name="connsiteY6" fmla="*/ 10877 h 10982"/>
                    <a:gd name="connsiteX7" fmla="*/ 16138 w 17440"/>
                    <a:gd name="connsiteY7" fmla="*/ 10983 h 10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440" h="10982">
                      <a:moveTo>
                        <a:pt x="16138" y="10983"/>
                      </a:moveTo>
                      <a:cubicBezTo>
                        <a:pt x="16559" y="10983"/>
                        <a:pt x="17086" y="10772"/>
                        <a:pt x="17296" y="10351"/>
                      </a:cubicBezTo>
                      <a:cubicBezTo>
                        <a:pt x="17612" y="9720"/>
                        <a:pt x="17401" y="8878"/>
                        <a:pt x="16770" y="8563"/>
                      </a:cubicBezTo>
                      <a:lnTo>
                        <a:pt x="1934" y="145"/>
                      </a:lnTo>
                      <a:cubicBezTo>
                        <a:pt x="1302" y="-171"/>
                        <a:pt x="461" y="40"/>
                        <a:pt x="145" y="671"/>
                      </a:cubicBezTo>
                      <a:cubicBezTo>
                        <a:pt x="-171" y="1302"/>
                        <a:pt x="40" y="2144"/>
                        <a:pt x="671" y="2460"/>
                      </a:cubicBezTo>
                      <a:lnTo>
                        <a:pt x="15507" y="10877"/>
                      </a:lnTo>
                      <a:cubicBezTo>
                        <a:pt x="15718" y="10983"/>
                        <a:pt x="15928" y="10983"/>
                        <a:pt x="16138" y="10983"/>
                      </a:cubicBezTo>
                      <a:close/>
                    </a:path>
                  </a:pathLst>
                </a:custGeom>
                <a:solidFill>
                  <a:srgbClr val="E4EEF7">
                    <a:alpha val="35000"/>
                  </a:srgbClr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8" name="任意多边形 5">
                <a:extLst>
                  <a:ext uri="{FF2B5EF4-FFF2-40B4-BE49-F238E27FC236}">
                    <a16:creationId xmlns:a16="http://schemas.microsoft.com/office/drawing/2014/main" id="{087D842A-D621-024C-863B-3C6281D16B56}"/>
                  </a:ext>
                </a:extLst>
              </p:cNvPr>
              <p:cNvSpPr/>
              <p:nvPr/>
            </p:nvSpPr>
            <p:spPr>
              <a:xfrm>
                <a:off x="9925189" y="4585841"/>
                <a:ext cx="266090" cy="515102"/>
              </a:xfrm>
              <a:custGeom>
                <a:avLst/>
                <a:gdLst>
                  <a:gd name="connsiteX0" fmla="*/ 140749 w 216176"/>
                  <a:gd name="connsiteY0" fmla="*/ 148692 h 418478"/>
                  <a:gd name="connsiteX1" fmla="*/ 182311 w 216176"/>
                  <a:gd name="connsiteY1" fmla="*/ 76300 h 418478"/>
                  <a:gd name="connsiteX2" fmla="*/ 211247 w 216176"/>
                  <a:gd name="connsiteY2" fmla="*/ 15 h 418478"/>
                  <a:gd name="connsiteX3" fmla="*/ 209563 w 216176"/>
                  <a:gd name="connsiteY3" fmla="*/ 89137 h 418478"/>
                  <a:gd name="connsiteX4" fmla="*/ 170211 w 216176"/>
                  <a:gd name="connsiteY4" fmla="*/ 241812 h 418478"/>
                  <a:gd name="connsiteX5" fmla="*/ 125913 w 216176"/>
                  <a:gd name="connsiteY5" fmla="*/ 418478 h 418478"/>
                  <a:gd name="connsiteX6" fmla="*/ 69 w 216176"/>
                  <a:gd name="connsiteY6" fmla="*/ 348401 h 418478"/>
                  <a:gd name="connsiteX7" fmla="*/ 90454 w 216176"/>
                  <a:gd name="connsiteY7" fmla="*/ 140380 h 418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6176" h="418478">
                    <a:moveTo>
                      <a:pt x="140749" y="148692"/>
                    </a:moveTo>
                    <a:cubicBezTo>
                      <a:pt x="136224" y="113022"/>
                      <a:pt x="163056" y="89768"/>
                      <a:pt x="182311" y="76300"/>
                    </a:cubicBezTo>
                    <a:cubicBezTo>
                      <a:pt x="183890" y="65673"/>
                      <a:pt x="200935" y="1172"/>
                      <a:pt x="211247" y="15"/>
                    </a:cubicBezTo>
                    <a:cubicBezTo>
                      <a:pt x="221559" y="-1142"/>
                      <a:pt x="213036" y="65042"/>
                      <a:pt x="209563" y="89137"/>
                    </a:cubicBezTo>
                    <a:cubicBezTo>
                      <a:pt x="206091" y="113233"/>
                      <a:pt x="170211" y="241812"/>
                      <a:pt x="170211" y="241812"/>
                    </a:cubicBezTo>
                    <a:lnTo>
                      <a:pt x="125913" y="418478"/>
                    </a:lnTo>
                    <a:cubicBezTo>
                      <a:pt x="125913" y="418478"/>
                      <a:pt x="-3403" y="351874"/>
                      <a:pt x="69" y="348401"/>
                    </a:cubicBezTo>
                    <a:cubicBezTo>
                      <a:pt x="3541" y="344929"/>
                      <a:pt x="90454" y="140380"/>
                      <a:pt x="90454" y="140380"/>
                    </a:cubicBezTo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" name="任意多边形 6">
                <a:extLst>
                  <a:ext uri="{FF2B5EF4-FFF2-40B4-BE49-F238E27FC236}">
                    <a16:creationId xmlns:a16="http://schemas.microsoft.com/office/drawing/2014/main" id="{88F07ACF-3A25-C340-8F62-A5C1948C783B}"/>
                  </a:ext>
                </a:extLst>
              </p:cNvPr>
              <p:cNvSpPr/>
              <p:nvPr/>
            </p:nvSpPr>
            <p:spPr>
              <a:xfrm>
                <a:off x="9913749" y="4658524"/>
                <a:ext cx="176496" cy="411078"/>
              </a:xfrm>
              <a:custGeom>
                <a:avLst/>
                <a:gdLst>
                  <a:gd name="connsiteX0" fmla="*/ 0 w 143388"/>
                  <a:gd name="connsiteY0" fmla="*/ 289354 h 333967"/>
                  <a:gd name="connsiteX1" fmla="*/ 71656 w 143388"/>
                  <a:gd name="connsiteY1" fmla="*/ 125104 h 333967"/>
                  <a:gd name="connsiteX2" fmla="*/ 66394 w 143388"/>
                  <a:gd name="connsiteY2" fmla="*/ 30301 h 333967"/>
                  <a:gd name="connsiteX3" fmla="*/ 80494 w 143388"/>
                  <a:gd name="connsiteY3" fmla="*/ 1049 h 333967"/>
                  <a:gd name="connsiteX4" fmla="*/ 92068 w 143388"/>
                  <a:gd name="connsiteY4" fmla="*/ 1049 h 333967"/>
                  <a:gd name="connsiteX5" fmla="*/ 143311 w 143388"/>
                  <a:gd name="connsiteY5" fmla="*/ 25040 h 333967"/>
                  <a:gd name="connsiteX6" fmla="*/ 100275 w 143388"/>
                  <a:gd name="connsiteY6" fmla="*/ 35351 h 333967"/>
                  <a:gd name="connsiteX7" fmla="*/ 124582 w 143388"/>
                  <a:gd name="connsiteY7" fmla="*/ 83647 h 333967"/>
                  <a:gd name="connsiteX8" fmla="*/ 118058 w 143388"/>
                  <a:gd name="connsiteY8" fmla="*/ 130997 h 333967"/>
                  <a:gd name="connsiteX9" fmla="*/ 86597 w 143388"/>
                  <a:gd name="connsiteY9" fmla="*/ 333968 h 333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388" h="333967">
                    <a:moveTo>
                      <a:pt x="0" y="289354"/>
                    </a:moveTo>
                    <a:lnTo>
                      <a:pt x="71656" y="125104"/>
                    </a:lnTo>
                    <a:cubicBezTo>
                      <a:pt x="71656" y="125104"/>
                      <a:pt x="66394" y="75125"/>
                      <a:pt x="66394" y="30301"/>
                    </a:cubicBezTo>
                    <a:cubicBezTo>
                      <a:pt x="66394" y="21462"/>
                      <a:pt x="72182" y="5153"/>
                      <a:pt x="80494" y="1049"/>
                    </a:cubicBezTo>
                    <a:cubicBezTo>
                      <a:pt x="83966" y="-740"/>
                      <a:pt x="88175" y="102"/>
                      <a:pt x="92068" y="1049"/>
                    </a:cubicBezTo>
                    <a:cubicBezTo>
                      <a:pt x="102275" y="3680"/>
                      <a:pt x="142469" y="18095"/>
                      <a:pt x="143311" y="25040"/>
                    </a:cubicBezTo>
                    <a:cubicBezTo>
                      <a:pt x="144784" y="36929"/>
                      <a:pt x="125213" y="37455"/>
                      <a:pt x="100275" y="35351"/>
                    </a:cubicBezTo>
                    <a:cubicBezTo>
                      <a:pt x="114165" y="47451"/>
                      <a:pt x="123109" y="65234"/>
                      <a:pt x="124582" y="83647"/>
                    </a:cubicBezTo>
                    <a:cubicBezTo>
                      <a:pt x="125108" y="90487"/>
                      <a:pt x="129422" y="111636"/>
                      <a:pt x="118058" y="130997"/>
                    </a:cubicBezTo>
                    <a:lnTo>
                      <a:pt x="86597" y="333968"/>
                    </a:lnTo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" name="任意多边形 7">
                <a:extLst>
                  <a:ext uri="{FF2B5EF4-FFF2-40B4-BE49-F238E27FC236}">
                    <a16:creationId xmlns:a16="http://schemas.microsoft.com/office/drawing/2014/main" id="{C9907671-6C7E-5347-B852-BEF60CD100BE}"/>
                  </a:ext>
                </a:extLst>
              </p:cNvPr>
              <p:cNvSpPr/>
              <p:nvPr/>
            </p:nvSpPr>
            <p:spPr>
              <a:xfrm>
                <a:off x="10079011" y="4679761"/>
                <a:ext cx="70586" cy="96489"/>
              </a:xfrm>
              <a:custGeom>
                <a:avLst/>
                <a:gdLst>
                  <a:gd name="connsiteX0" fmla="*/ 57345 w 57345"/>
                  <a:gd name="connsiteY0" fmla="*/ 0 h 78389"/>
                  <a:gd name="connsiteX1" fmla="*/ 0 w 57345"/>
                  <a:gd name="connsiteY1" fmla="*/ 78389 h 78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345" h="78389">
                    <a:moveTo>
                      <a:pt x="57345" y="0"/>
                    </a:moveTo>
                    <a:cubicBezTo>
                      <a:pt x="57345" y="0"/>
                      <a:pt x="0" y="35670"/>
                      <a:pt x="0" y="78389"/>
                    </a:cubicBezTo>
                  </a:path>
                </a:pathLst>
              </a:custGeom>
              <a:noFill/>
              <a:ln w="7889" cap="flat">
                <a:solidFill>
                  <a:srgbClr val="E07A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" name="任意多边形 8">
                <a:extLst>
                  <a:ext uri="{FF2B5EF4-FFF2-40B4-BE49-F238E27FC236}">
                    <a16:creationId xmlns:a16="http://schemas.microsoft.com/office/drawing/2014/main" id="{EE10AEC7-E9CA-134B-9F6D-C5E176595091}"/>
                  </a:ext>
                </a:extLst>
              </p:cNvPr>
              <p:cNvSpPr/>
              <p:nvPr/>
            </p:nvSpPr>
            <p:spPr>
              <a:xfrm>
                <a:off x="10036920" y="4702038"/>
                <a:ext cx="35745" cy="74341"/>
              </a:xfrm>
              <a:custGeom>
                <a:avLst/>
                <a:gdLst>
                  <a:gd name="connsiteX0" fmla="*/ 29041 w 29040"/>
                  <a:gd name="connsiteY0" fmla="*/ 421 h 60396"/>
                  <a:gd name="connsiteX1" fmla="*/ 0 w 29040"/>
                  <a:gd name="connsiteY1" fmla="*/ 0 h 60396"/>
                  <a:gd name="connsiteX2" fmla="*/ 23359 w 29040"/>
                  <a:gd name="connsiteY2" fmla="*/ 60397 h 60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040" h="60396">
                    <a:moveTo>
                      <a:pt x="29041" y="421"/>
                    </a:moveTo>
                    <a:lnTo>
                      <a:pt x="0" y="0"/>
                    </a:lnTo>
                    <a:cubicBezTo>
                      <a:pt x="0" y="0"/>
                      <a:pt x="23359" y="38616"/>
                      <a:pt x="23359" y="60397"/>
                    </a:cubicBezTo>
                  </a:path>
                </a:pathLst>
              </a:custGeom>
              <a:noFill/>
              <a:ln w="7889" cap="flat">
                <a:solidFill>
                  <a:srgbClr val="E07A6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" name="任意多边形 9">
                <a:extLst>
                  <a:ext uri="{FF2B5EF4-FFF2-40B4-BE49-F238E27FC236}">
                    <a16:creationId xmlns:a16="http://schemas.microsoft.com/office/drawing/2014/main" id="{B90D002B-7BE4-1241-867B-80222D9523B4}"/>
                  </a:ext>
                </a:extLst>
              </p:cNvPr>
              <p:cNvSpPr/>
              <p:nvPr/>
            </p:nvSpPr>
            <p:spPr>
              <a:xfrm>
                <a:off x="8985355" y="4899675"/>
                <a:ext cx="1205789" cy="765595"/>
              </a:xfrm>
              <a:custGeom>
                <a:avLst/>
                <a:gdLst>
                  <a:gd name="connsiteX0" fmla="*/ 0 w 979606"/>
                  <a:gd name="connsiteY0" fmla="*/ 85545 h 621983"/>
                  <a:gd name="connsiteX1" fmla="*/ 258212 w 979606"/>
                  <a:gd name="connsiteY1" fmla="*/ 78916 h 621983"/>
                  <a:gd name="connsiteX2" fmla="*/ 620277 w 979606"/>
                  <a:gd name="connsiteY2" fmla="*/ 292619 h 621983"/>
                  <a:gd name="connsiteX3" fmla="*/ 778108 w 979606"/>
                  <a:gd name="connsiteY3" fmla="*/ 0 h 621983"/>
                  <a:gd name="connsiteX4" fmla="*/ 979606 w 979606"/>
                  <a:gd name="connsiteY4" fmla="*/ 125002 h 621983"/>
                  <a:gd name="connsiteX5" fmla="*/ 724656 w 979606"/>
                  <a:gd name="connsiteY5" fmla="*/ 603862 h 621983"/>
                  <a:gd name="connsiteX6" fmla="*/ 206128 w 979606"/>
                  <a:gd name="connsiteY6" fmla="*/ 502850 h 621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9606" h="621983">
                    <a:moveTo>
                      <a:pt x="0" y="85545"/>
                    </a:moveTo>
                    <a:cubicBezTo>
                      <a:pt x="0" y="85545"/>
                      <a:pt x="104695" y="-8523"/>
                      <a:pt x="258212" y="78916"/>
                    </a:cubicBezTo>
                    <a:cubicBezTo>
                      <a:pt x="416780" y="169195"/>
                      <a:pt x="561774" y="313663"/>
                      <a:pt x="620277" y="292619"/>
                    </a:cubicBezTo>
                    <a:cubicBezTo>
                      <a:pt x="678780" y="271575"/>
                      <a:pt x="778108" y="0"/>
                      <a:pt x="778108" y="0"/>
                    </a:cubicBezTo>
                    <a:lnTo>
                      <a:pt x="979606" y="125002"/>
                    </a:lnTo>
                    <a:cubicBezTo>
                      <a:pt x="979606" y="125002"/>
                      <a:pt x="871755" y="551568"/>
                      <a:pt x="724656" y="603862"/>
                    </a:cubicBezTo>
                    <a:cubicBezTo>
                      <a:pt x="517371" y="677517"/>
                      <a:pt x="206128" y="502850"/>
                      <a:pt x="206128" y="502850"/>
                    </a:cubicBezTo>
                  </a:path>
                </a:pathLst>
              </a:custGeom>
              <a:gradFill>
                <a:gsLst>
                  <a:gs pos="0">
                    <a:srgbClr val="FFD4A0"/>
                  </a:gs>
                  <a:gs pos="100000">
                    <a:srgbClr val="FC8A42"/>
                  </a:gs>
                </a:gsLst>
                <a:lin ang="5400000" scaled="0"/>
              </a:gra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E56FA808-BE13-4947-B063-C41EC17434C1}"/>
                  </a:ext>
                </a:extLst>
              </p:cNvPr>
              <p:cNvGrpSpPr/>
              <p:nvPr/>
            </p:nvGrpSpPr>
            <p:grpSpPr>
              <a:xfrm>
                <a:off x="9943122" y="4899675"/>
                <a:ext cx="248021" cy="172515"/>
                <a:chOff x="13882583" y="4160079"/>
                <a:chExt cx="201497" cy="140154"/>
              </a:xfrm>
            </p:grpSpPr>
            <p:sp>
              <p:nvSpPr>
                <p:cNvPr id="100" name="任意多边形 97">
                  <a:extLst>
                    <a:ext uri="{FF2B5EF4-FFF2-40B4-BE49-F238E27FC236}">
                      <a16:creationId xmlns:a16="http://schemas.microsoft.com/office/drawing/2014/main" id="{A64B1FA3-735D-FE4B-8904-ED6BB4EECAC8}"/>
                    </a:ext>
                  </a:extLst>
                </p:cNvPr>
                <p:cNvSpPr/>
                <p:nvPr/>
              </p:nvSpPr>
              <p:spPr>
                <a:xfrm>
                  <a:off x="13882583" y="4160079"/>
                  <a:ext cx="201497" cy="125002"/>
                </a:xfrm>
                <a:custGeom>
                  <a:avLst/>
                  <a:gdLst>
                    <a:gd name="connsiteX0" fmla="*/ 0 w 201497"/>
                    <a:gd name="connsiteY0" fmla="*/ 0 h 125002"/>
                    <a:gd name="connsiteX1" fmla="*/ 201498 w 201497"/>
                    <a:gd name="connsiteY1" fmla="*/ 125002 h 125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1497" h="125002">
                      <a:moveTo>
                        <a:pt x="0" y="0"/>
                      </a:moveTo>
                      <a:lnTo>
                        <a:pt x="201498" y="125002"/>
                      </a:lnTo>
                    </a:path>
                  </a:pathLst>
                </a:custGeom>
                <a:ln w="7889" cap="flat">
                  <a:solidFill>
                    <a:srgbClr val="FC8A4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1" name="任意多边形 98">
                  <a:extLst>
                    <a:ext uri="{FF2B5EF4-FFF2-40B4-BE49-F238E27FC236}">
                      <a16:creationId xmlns:a16="http://schemas.microsoft.com/office/drawing/2014/main" id="{C98F816C-7A28-4242-995B-221D7DB3F7F1}"/>
                    </a:ext>
                  </a:extLst>
                </p:cNvPr>
                <p:cNvSpPr/>
                <p:nvPr/>
              </p:nvSpPr>
              <p:spPr>
                <a:xfrm>
                  <a:off x="13897524" y="4179861"/>
                  <a:ext cx="17045" cy="39457"/>
                </a:xfrm>
                <a:custGeom>
                  <a:avLst/>
                  <a:gdLst>
                    <a:gd name="connsiteX0" fmla="*/ 17046 w 17045"/>
                    <a:gd name="connsiteY0" fmla="*/ 0 h 39457"/>
                    <a:gd name="connsiteX1" fmla="*/ 0 w 17045"/>
                    <a:gd name="connsiteY1" fmla="*/ 39458 h 3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045" h="39457">
                      <a:moveTo>
                        <a:pt x="17046" y="0"/>
                      </a:moveTo>
                      <a:lnTo>
                        <a:pt x="0" y="39458"/>
                      </a:lnTo>
                    </a:path>
                  </a:pathLst>
                </a:custGeom>
                <a:ln w="7889" cap="flat">
                  <a:solidFill>
                    <a:srgbClr val="FC8A4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2" name="任意多边形 99">
                  <a:extLst>
                    <a:ext uri="{FF2B5EF4-FFF2-40B4-BE49-F238E27FC236}">
                      <a16:creationId xmlns:a16="http://schemas.microsoft.com/office/drawing/2014/main" id="{9F572B9B-03A1-CE4B-AE6A-12289ECA4B52}"/>
                    </a:ext>
                  </a:extLst>
                </p:cNvPr>
                <p:cNvSpPr/>
                <p:nvPr/>
              </p:nvSpPr>
              <p:spPr>
                <a:xfrm>
                  <a:off x="13931300" y="4199642"/>
                  <a:ext cx="17045" cy="39352"/>
                </a:xfrm>
                <a:custGeom>
                  <a:avLst/>
                  <a:gdLst>
                    <a:gd name="connsiteX0" fmla="*/ 17046 w 17045"/>
                    <a:gd name="connsiteY0" fmla="*/ 0 h 39352"/>
                    <a:gd name="connsiteX1" fmla="*/ 0 w 17045"/>
                    <a:gd name="connsiteY1" fmla="*/ 39353 h 39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045" h="39352">
                      <a:moveTo>
                        <a:pt x="17046" y="0"/>
                      </a:moveTo>
                      <a:lnTo>
                        <a:pt x="0" y="39353"/>
                      </a:lnTo>
                    </a:path>
                  </a:pathLst>
                </a:custGeom>
                <a:ln w="7889" cap="flat">
                  <a:solidFill>
                    <a:srgbClr val="FC8A4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3" name="任意多边形 100">
                  <a:extLst>
                    <a:ext uri="{FF2B5EF4-FFF2-40B4-BE49-F238E27FC236}">
                      <a16:creationId xmlns:a16="http://schemas.microsoft.com/office/drawing/2014/main" id="{7B423C38-8151-394B-AC52-9349559071FA}"/>
                    </a:ext>
                  </a:extLst>
                </p:cNvPr>
                <p:cNvSpPr/>
                <p:nvPr/>
              </p:nvSpPr>
              <p:spPr>
                <a:xfrm>
                  <a:off x="13965076" y="4219319"/>
                  <a:ext cx="17045" cy="39457"/>
                </a:xfrm>
                <a:custGeom>
                  <a:avLst/>
                  <a:gdLst>
                    <a:gd name="connsiteX0" fmla="*/ 17046 w 17045"/>
                    <a:gd name="connsiteY0" fmla="*/ 0 h 39457"/>
                    <a:gd name="connsiteX1" fmla="*/ 0 w 17045"/>
                    <a:gd name="connsiteY1" fmla="*/ 39458 h 3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045" h="39457">
                      <a:moveTo>
                        <a:pt x="17046" y="0"/>
                      </a:moveTo>
                      <a:lnTo>
                        <a:pt x="0" y="39458"/>
                      </a:lnTo>
                    </a:path>
                  </a:pathLst>
                </a:custGeom>
                <a:ln w="7889" cap="flat">
                  <a:solidFill>
                    <a:srgbClr val="FC8A4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4" name="任意多边形 101">
                  <a:extLst>
                    <a:ext uri="{FF2B5EF4-FFF2-40B4-BE49-F238E27FC236}">
                      <a16:creationId xmlns:a16="http://schemas.microsoft.com/office/drawing/2014/main" id="{FFD4D776-453C-484E-998D-42262E65B521}"/>
                    </a:ext>
                  </a:extLst>
                </p:cNvPr>
                <p:cNvSpPr/>
                <p:nvPr/>
              </p:nvSpPr>
              <p:spPr>
                <a:xfrm>
                  <a:off x="13998852" y="4238995"/>
                  <a:ext cx="17045" cy="39457"/>
                </a:xfrm>
                <a:custGeom>
                  <a:avLst/>
                  <a:gdLst>
                    <a:gd name="connsiteX0" fmla="*/ 17046 w 17045"/>
                    <a:gd name="connsiteY0" fmla="*/ 0 h 39457"/>
                    <a:gd name="connsiteX1" fmla="*/ 0 w 17045"/>
                    <a:gd name="connsiteY1" fmla="*/ 39458 h 3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045" h="39457">
                      <a:moveTo>
                        <a:pt x="17046" y="0"/>
                      </a:moveTo>
                      <a:lnTo>
                        <a:pt x="0" y="39458"/>
                      </a:lnTo>
                    </a:path>
                  </a:pathLst>
                </a:custGeom>
                <a:ln w="7889" cap="flat">
                  <a:solidFill>
                    <a:srgbClr val="FC8A4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5" name="任意多边形 102">
                  <a:extLst>
                    <a:ext uri="{FF2B5EF4-FFF2-40B4-BE49-F238E27FC236}">
                      <a16:creationId xmlns:a16="http://schemas.microsoft.com/office/drawing/2014/main" id="{AC482117-8B6F-C54D-A702-F7621B8D6D54}"/>
                    </a:ext>
                  </a:extLst>
                </p:cNvPr>
                <p:cNvSpPr/>
                <p:nvPr/>
              </p:nvSpPr>
              <p:spPr>
                <a:xfrm>
                  <a:off x="14031786" y="4260776"/>
                  <a:ext cx="17045" cy="39457"/>
                </a:xfrm>
                <a:custGeom>
                  <a:avLst/>
                  <a:gdLst>
                    <a:gd name="connsiteX0" fmla="*/ 17046 w 17045"/>
                    <a:gd name="connsiteY0" fmla="*/ 0 h 39457"/>
                    <a:gd name="connsiteX1" fmla="*/ 0 w 17045"/>
                    <a:gd name="connsiteY1" fmla="*/ 39458 h 3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045" h="39457">
                      <a:moveTo>
                        <a:pt x="17046" y="0"/>
                      </a:moveTo>
                      <a:lnTo>
                        <a:pt x="0" y="39458"/>
                      </a:lnTo>
                    </a:path>
                  </a:pathLst>
                </a:custGeom>
                <a:ln w="7889" cap="flat">
                  <a:solidFill>
                    <a:srgbClr val="FC8A4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CFEC552F-D23A-4341-9EB1-263FAD21AB81}"/>
                  </a:ext>
                </a:extLst>
              </p:cNvPr>
              <p:cNvGrpSpPr/>
              <p:nvPr/>
            </p:nvGrpSpPr>
            <p:grpSpPr>
              <a:xfrm>
                <a:off x="11059547" y="6273966"/>
                <a:ext cx="841875" cy="543351"/>
                <a:chOff x="14789586" y="5276578"/>
                <a:chExt cx="683955" cy="441428"/>
              </a:xfrm>
            </p:grpSpPr>
            <p:sp>
              <p:nvSpPr>
                <p:cNvPr id="94" name="任意多边形 91">
                  <a:extLst>
                    <a:ext uri="{FF2B5EF4-FFF2-40B4-BE49-F238E27FC236}">
                      <a16:creationId xmlns:a16="http://schemas.microsoft.com/office/drawing/2014/main" id="{7522FD06-3388-ED48-A393-9A3CB38520DC}"/>
                    </a:ext>
                  </a:extLst>
                </p:cNvPr>
                <p:cNvSpPr/>
                <p:nvPr/>
              </p:nvSpPr>
              <p:spPr>
                <a:xfrm>
                  <a:off x="15165645" y="5389795"/>
                  <a:ext cx="307896" cy="328210"/>
                </a:xfrm>
                <a:custGeom>
                  <a:avLst/>
                  <a:gdLst>
                    <a:gd name="connsiteX0" fmla="*/ 16415 w 307896"/>
                    <a:gd name="connsiteY0" fmla="*/ 325869 h 328210"/>
                    <a:gd name="connsiteX1" fmla="*/ 0 w 307896"/>
                    <a:gd name="connsiteY1" fmla="*/ 309455 h 328210"/>
                    <a:gd name="connsiteX2" fmla="*/ 267472 w 307896"/>
                    <a:gd name="connsiteY2" fmla="*/ 41983 h 328210"/>
                    <a:gd name="connsiteX3" fmla="*/ 278415 w 307896"/>
                    <a:gd name="connsiteY3" fmla="*/ 2210 h 328210"/>
                    <a:gd name="connsiteX4" fmla="*/ 279888 w 307896"/>
                    <a:gd name="connsiteY4" fmla="*/ 0 h 328210"/>
                    <a:gd name="connsiteX5" fmla="*/ 306298 w 307896"/>
                    <a:gd name="connsiteY5" fmla="*/ 26411 h 328210"/>
                    <a:gd name="connsiteX6" fmla="*/ 307876 w 307896"/>
                    <a:gd name="connsiteY6" fmla="*/ 30093 h 328210"/>
                    <a:gd name="connsiteX7" fmla="*/ 307876 w 307896"/>
                    <a:gd name="connsiteY7" fmla="*/ 31356 h 328210"/>
                    <a:gd name="connsiteX8" fmla="*/ 298512 w 307896"/>
                    <a:gd name="connsiteY8" fmla="*/ 55136 h 328210"/>
                    <a:gd name="connsiteX9" fmla="*/ 27989 w 307896"/>
                    <a:gd name="connsiteY9" fmla="*/ 325659 h 328210"/>
                    <a:gd name="connsiteX10" fmla="*/ 16415 w 307896"/>
                    <a:gd name="connsiteY10" fmla="*/ 325869 h 328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7896" h="328210">
                      <a:moveTo>
                        <a:pt x="16415" y="325869"/>
                      </a:moveTo>
                      <a:lnTo>
                        <a:pt x="0" y="309455"/>
                      </a:lnTo>
                      <a:lnTo>
                        <a:pt x="267472" y="41983"/>
                      </a:lnTo>
                      <a:cubicBezTo>
                        <a:pt x="277888" y="31566"/>
                        <a:pt x="281992" y="16520"/>
                        <a:pt x="278415" y="2210"/>
                      </a:cubicBezTo>
                      <a:lnTo>
                        <a:pt x="279888" y="0"/>
                      </a:lnTo>
                      <a:lnTo>
                        <a:pt x="306298" y="26411"/>
                      </a:lnTo>
                      <a:cubicBezTo>
                        <a:pt x="307245" y="27357"/>
                        <a:pt x="307876" y="28725"/>
                        <a:pt x="307876" y="30093"/>
                      </a:cubicBezTo>
                      <a:lnTo>
                        <a:pt x="307876" y="31356"/>
                      </a:lnTo>
                      <a:cubicBezTo>
                        <a:pt x="308192" y="40194"/>
                        <a:pt x="304720" y="48823"/>
                        <a:pt x="298512" y="55136"/>
                      </a:cubicBezTo>
                      <a:lnTo>
                        <a:pt x="27989" y="325659"/>
                      </a:lnTo>
                      <a:cubicBezTo>
                        <a:pt x="24832" y="329026"/>
                        <a:pt x="19571" y="329026"/>
                        <a:pt x="16415" y="325869"/>
                      </a:cubicBezTo>
                      <a:close/>
                    </a:path>
                  </a:pathLst>
                </a:custGeom>
                <a:solidFill>
                  <a:srgbClr val="3E49E1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" name="任意多边形 92">
                  <a:extLst>
                    <a:ext uri="{FF2B5EF4-FFF2-40B4-BE49-F238E27FC236}">
                      <a16:creationId xmlns:a16="http://schemas.microsoft.com/office/drawing/2014/main" id="{E1FED75C-17BB-9D40-A737-7BAA8FF0D5C3}"/>
                    </a:ext>
                  </a:extLst>
                </p:cNvPr>
                <p:cNvSpPr/>
                <p:nvPr/>
              </p:nvSpPr>
              <p:spPr>
                <a:xfrm>
                  <a:off x="14789586" y="5276578"/>
                  <a:ext cx="649501" cy="402048"/>
                </a:xfrm>
                <a:custGeom>
                  <a:avLst/>
                  <a:gdLst>
                    <a:gd name="connsiteX0" fmla="*/ 0 w 649501"/>
                    <a:gd name="connsiteY0" fmla="*/ 194027 h 402048"/>
                    <a:gd name="connsiteX1" fmla="*/ 306508 w 649501"/>
                    <a:gd name="connsiteY1" fmla="*/ 337443 h 402048"/>
                    <a:gd name="connsiteX2" fmla="*/ 385108 w 649501"/>
                    <a:gd name="connsiteY2" fmla="*/ 402049 h 402048"/>
                    <a:gd name="connsiteX3" fmla="*/ 644372 w 649501"/>
                    <a:gd name="connsiteY3" fmla="*/ 142784 h 402048"/>
                    <a:gd name="connsiteX4" fmla="*/ 644372 w 649501"/>
                    <a:gd name="connsiteY4" fmla="*/ 117952 h 402048"/>
                    <a:gd name="connsiteX5" fmla="*/ 644372 w 649501"/>
                    <a:gd name="connsiteY5" fmla="*/ 117952 h 402048"/>
                    <a:gd name="connsiteX6" fmla="*/ 624801 w 649501"/>
                    <a:gd name="connsiteY6" fmla="*/ 114375 h 402048"/>
                    <a:gd name="connsiteX7" fmla="*/ 406994 w 649501"/>
                    <a:gd name="connsiteY7" fmla="*/ 178244 h 402048"/>
                    <a:gd name="connsiteX8" fmla="*/ 68709 w 649501"/>
                    <a:gd name="connsiteY8" fmla="*/ 0 h 402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49501" h="402048">
                      <a:moveTo>
                        <a:pt x="0" y="194027"/>
                      </a:moveTo>
                      <a:lnTo>
                        <a:pt x="306508" y="337443"/>
                      </a:lnTo>
                      <a:lnTo>
                        <a:pt x="385108" y="402049"/>
                      </a:lnTo>
                      <a:lnTo>
                        <a:pt x="644372" y="142784"/>
                      </a:lnTo>
                      <a:cubicBezTo>
                        <a:pt x="651212" y="135945"/>
                        <a:pt x="651212" y="124792"/>
                        <a:pt x="644372" y="117952"/>
                      </a:cubicBezTo>
                      <a:lnTo>
                        <a:pt x="644372" y="117952"/>
                      </a:lnTo>
                      <a:cubicBezTo>
                        <a:pt x="639217" y="112797"/>
                        <a:pt x="631430" y="111429"/>
                        <a:pt x="624801" y="114375"/>
                      </a:cubicBezTo>
                      <a:lnTo>
                        <a:pt x="406994" y="178244"/>
                      </a:lnTo>
                      <a:lnTo>
                        <a:pt x="68709" y="0"/>
                      </a:lnTo>
                    </a:path>
                  </a:pathLst>
                </a:custGeom>
                <a:solidFill>
                  <a:srgbClr val="FFA18D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" name="任意多边形 93">
                  <a:extLst>
                    <a:ext uri="{FF2B5EF4-FFF2-40B4-BE49-F238E27FC236}">
                      <a16:creationId xmlns:a16="http://schemas.microsoft.com/office/drawing/2014/main" id="{C97696E4-4E5A-CF43-9336-BBA69CB094B6}"/>
                    </a:ext>
                  </a:extLst>
                </p:cNvPr>
                <p:cNvSpPr/>
                <p:nvPr/>
              </p:nvSpPr>
              <p:spPr>
                <a:xfrm>
                  <a:off x="15095989" y="5381989"/>
                  <a:ext cx="354295" cy="317261"/>
                </a:xfrm>
                <a:custGeom>
                  <a:avLst/>
                  <a:gdLst>
                    <a:gd name="connsiteX0" fmla="*/ 100591 w 354295"/>
                    <a:gd name="connsiteY0" fmla="*/ 72833 h 317261"/>
                    <a:gd name="connsiteX1" fmla="*/ 325343 w 354295"/>
                    <a:gd name="connsiteY1" fmla="*/ 1283 h 317261"/>
                    <a:gd name="connsiteX2" fmla="*/ 348597 w 354295"/>
                    <a:gd name="connsiteY2" fmla="*/ 7070 h 317261"/>
                    <a:gd name="connsiteX3" fmla="*/ 348597 w 354295"/>
                    <a:gd name="connsiteY3" fmla="*/ 7070 h 317261"/>
                    <a:gd name="connsiteX4" fmla="*/ 347755 w 354295"/>
                    <a:gd name="connsiteY4" fmla="*/ 39057 h 317261"/>
                    <a:gd name="connsiteX5" fmla="*/ 69551 w 354295"/>
                    <a:gd name="connsiteY5" fmla="*/ 317261 h 317261"/>
                    <a:gd name="connsiteX6" fmla="*/ 0 w 354295"/>
                    <a:gd name="connsiteY6" fmla="*/ 232138 h 317261"/>
                    <a:gd name="connsiteX7" fmla="*/ 100591 w 354295"/>
                    <a:gd name="connsiteY7" fmla="*/ 72833 h 317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4295" h="317261">
                      <a:moveTo>
                        <a:pt x="100591" y="72833"/>
                      </a:moveTo>
                      <a:lnTo>
                        <a:pt x="325343" y="1283"/>
                      </a:lnTo>
                      <a:cubicBezTo>
                        <a:pt x="332919" y="-1663"/>
                        <a:pt x="342178" y="546"/>
                        <a:pt x="348597" y="7070"/>
                      </a:cubicBezTo>
                      <a:lnTo>
                        <a:pt x="348597" y="7070"/>
                      </a:lnTo>
                      <a:cubicBezTo>
                        <a:pt x="357225" y="15698"/>
                        <a:pt x="355331" y="31481"/>
                        <a:pt x="347755" y="39057"/>
                      </a:cubicBezTo>
                      <a:lnTo>
                        <a:pt x="69551" y="317261"/>
                      </a:lnTo>
                      <a:lnTo>
                        <a:pt x="0" y="232138"/>
                      </a:lnTo>
                      <a:cubicBezTo>
                        <a:pt x="105" y="232032"/>
                        <a:pt x="75338" y="163113"/>
                        <a:pt x="100591" y="72833"/>
                      </a:cubicBezTo>
                      <a:close/>
                    </a:path>
                  </a:pathLst>
                </a:custGeom>
                <a:solidFill>
                  <a:srgbClr val="010101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7" name="任意多边形 94">
                  <a:extLst>
                    <a:ext uri="{FF2B5EF4-FFF2-40B4-BE49-F238E27FC236}">
                      <a16:creationId xmlns:a16="http://schemas.microsoft.com/office/drawing/2014/main" id="{F9751959-79B2-574F-B22F-A61297C92628}"/>
                    </a:ext>
                  </a:extLst>
                </p:cNvPr>
                <p:cNvSpPr/>
                <p:nvPr/>
              </p:nvSpPr>
              <p:spPr>
                <a:xfrm>
                  <a:off x="15268131" y="5425781"/>
                  <a:ext cx="11995" cy="48506"/>
                </a:xfrm>
                <a:custGeom>
                  <a:avLst/>
                  <a:gdLst>
                    <a:gd name="connsiteX0" fmla="*/ 0 w 11995"/>
                    <a:gd name="connsiteY0" fmla="*/ 0 h 48506"/>
                    <a:gd name="connsiteX1" fmla="*/ 11995 w 11995"/>
                    <a:gd name="connsiteY1" fmla="*/ 48507 h 485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995" h="48506">
                      <a:moveTo>
                        <a:pt x="0" y="0"/>
                      </a:moveTo>
                      <a:cubicBezTo>
                        <a:pt x="2104" y="16520"/>
                        <a:pt x="6103" y="32934"/>
                        <a:pt x="11995" y="48507"/>
                      </a:cubicBezTo>
                    </a:path>
                  </a:pathLst>
                </a:custGeom>
                <a:noFill/>
                <a:ln w="10519" cap="rnd">
                  <a:solidFill>
                    <a:srgbClr val="3E49E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8" name="任意多边形 95">
                  <a:extLst>
                    <a:ext uri="{FF2B5EF4-FFF2-40B4-BE49-F238E27FC236}">
                      <a16:creationId xmlns:a16="http://schemas.microsoft.com/office/drawing/2014/main" id="{5FC530D4-1B2B-2D46-ACCA-FDB05F01A452}"/>
                    </a:ext>
                  </a:extLst>
                </p:cNvPr>
                <p:cNvSpPr/>
                <p:nvPr/>
              </p:nvSpPr>
              <p:spPr>
                <a:xfrm>
                  <a:off x="15294015" y="5419468"/>
                  <a:ext cx="10732" cy="40720"/>
                </a:xfrm>
                <a:custGeom>
                  <a:avLst/>
                  <a:gdLst>
                    <a:gd name="connsiteX0" fmla="*/ 0 w 10732"/>
                    <a:gd name="connsiteY0" fmla="*/ 0 h 40720"/>
                    <a:gd name="connsiteX1" fmla="*/ 10732 w 10732"/>
                    <a:gd name="connsiteY1" fmla="*/ 40720 h 40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732" h="40720">
                      <a:moveTo>
                        <a:pt x="0" y="0"/>
                      </a:moveTo>
                      <a:cubicBezTo>
                        <a:pt x="2736" y="17782"/>
                        <a:pt x="5682" y="26726"/>
                        <a:pt x="10732" y="40720"/>
                      </a:cubicBezTo>
                    </a:path>
                  </a:pathLst>
                </a:custGeom>
                <a:noFill/>
                <a:ln w="10519" cap="rnd">
                  <a:solidFill>
                    <a:srgbClr val="3E49E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9" name="任意多边形 96">
                  <a:extLst>
                    <a:ext uri="{FF2B5EF4-FFF2-40B4-BE49-F238E27FC236}">
                      <a16:creationId xmlns:a16="http://schemas.microsoft.com/office/drawing/2014/main" id="{ED21EF0F-ED01-524F-9FDC-DC632F192784}"/>
                    </a:ext>
                  </a:extLst>
                </p:cNvPr>
                <p:cNvSpPr/>
                <p:nvPr/>
              </p:nvSpPr>
              <p:spPr>
                <a:xfrm>
                  <a:off x="15314743" y="5412944"/>
                  <a:ext cx="9996" cy="37248"/>
                </a:xfrm>
                <a:custGeom>
                  <a:avLst/>
                  <a:gdLst>
                    <a:gd name="connsiteX0" fmla="*/ 0 w 9996"/>
                    <a:gd name="connsiteY0" fmla="*/ 0 h 37248"/>
                    <a:gd name="connsiteX1" fmla="*/ 9996 w 9996"/>
                    <a:gd name="connsiteY1" fmla="*/ 37248 h 3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96" h="37248">
                      <a:moveTo>
                        <a:pt x="0" y="0"/>
                      </a:moveTo>
                      <a:cubicBezTo>
                        <a:pt x="1684" y="11890"/>
                        <a:pt x="6524" y="25779"/>
                        <a:pt x="9996" y="37248"/>
                      </a:cubicBezTo>
                    </a:path>
                  </a:pathLst>
                </a:custGeom>
                <a:noFill/>
                <a:ln w="10519" cap="rnd">
                  <a:solidFill>
                    <a:srgbClr val="3E49E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5" name="任意多边形 12">
                <a:extLst>
                  <a:ext uri="{FF2B5EF4-FFF2-40B4-BE49-F238E27FC236}">
                    <a16:creationId xmlns:a16="http://schemas.microsoft.com/office/drawing/2014/main" id="{C1F51063-4D64-914B-B18F-E729F6332790}"/>
                  </a:ext>
                </a:extLst>
              </p:cNvPr>
              <p:cNvSpPr/>
              <p:nvPr/>
            </p:nvSpPr>
            <p:spPr>
              <a:xfrm>
                <a:off x="8862363" y="5874952"/>
                <a:ext cx="2531852" cy="929622"/>
              </a:xfrm>
              <a:custGeom>
                <a:avLst/>
                <a:gdLst>
                  <a:gd name="connsiteX0" fmla="*/ 315309 w 2056924"/>
                  <a:gd name="connsiteY0" fmla="*/ 199794 h 755242"/>
                  <a:gd name="connsiteX1" fmla="*/ 1214316 w 2056924"/>
                  <a:gd name="connsiteY1" fmla="*/ 3031 h 755242"/>
                  <a:gd name="connsiteX2" fmla="*/ 2056924 w 2056924"/>
                  <a:gd name="connsiteY2" fmla="*/ 427071 h 755242"/>
                  <a:gd name="connsiteX3" fmla="*/ 1886467 w 2056924"/>
                  <a:gd name="connsiteY3" fmla="*/ 726109 h 755242"/>
                  <a:gd name="connsiteX4" fmla="*/ 1193903 w 2056924"/>
                  <a:gd name="connsiteY4" fmla="*/ 425388 h 755242"/>
                  <a:gd name="connsiteX5" fmla="*/ 426212 w 2056924"/>
                  <a:gd name="connsiteY5" fmla="*/ 752309 h 755242"/>
                  <a:gd name="connsiteX6" fmla="*/ 274273 w 2056924"/>
                  <a:gd name="connsiteY6" fmla="*/ 746206 h 755242"/>
                  <a:gd name="connsiteX7" fmla="*/ 8275 w 2056924"/>
                  <a:gd name="connsiteY7" fmla="*/ 220944 h 755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56924" h="755242">
                    <a:moveTo>
                      <a:pt x="315309" y="199794"/>
                    </a:moveTo>
                    <a:cubicBezTo>
                      <a:pt x="315309" y="199794"/>
                      <a:pt x="1084263" y="-28745"/>
                      <a:pt x="1214316" y="3031"/>
                    </a:cubicBezTo>
                    <a:cubicBezTo>
                      <a:pt x="1431281" y="56063"/>
                      <a:pt x="2056924" y="427071"/>
                      <a:pt x="2056924" y="427071"/>
                    </a:cubicBezTo>
                    <a:lnTo>
                      <a:pt x="1886467" y="726109"/>
                    </a:lnTo>
                    <a:cubicBezTo>
                      <a:pt x="1886467" y="726109"/>
                      <a:pt x="1287129" y="425388"/>
                      <a:pt x="1193903" y="425388"/>
                    </a:cubicBezTo>
                    <a:cubicBezTo>
                      <a:pt x="1113935" y="425388"/>
                      <a:pt x="743768" y="706327"/>
                      <a:pt x="426212" y="752309"/>
                    </a:cubicBezTo>
                    <a:cubicBezTo>
                      <a:pt x="373812" y="759885"/>
                      <a:pt x="321938" y="750941"/>
                      <a:pt x="274273" y="746206"/>
                    </a:cubicBezTo>
                    <a:cubicBezTo>
                      <a:pt x="-73061" y="711588"/>
                      <a:pt x="8275" y="220944"/>
                      <a:pt x="8275" y="220944"/>
                    </a:cubicBezTo>
                  </a:path>
                </a:pathLst>
              </a:custGeom>
              <a:solidFill>
                <a:srgbClr val="222256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" name="任意多边形 13">
                <a:extLst>
                  <a:ext uri="{FF2B5EF4-FFF2-40B4-BE49-F238E27FC236}">
                    <a16:creationId xmlns:a16="http://schemas.microsoft.com/office/drawing/2014/main" id="{20174656-9FCE-234A-BE76-F61914243BB1}"/>
                  </a:ext>
                </a:extLst>
              </p:cNvPr>
              <p:cNvSpPr/>
              <p:nvPr/>
            </p:nvSpPr>
            <p:spPr>
              <a:xfrm>
                <a:off x="9195559" y="6245213"/>
                <a:ext cx="2042848" cy="428178"/>
              </a:xfrm>
              <a:custGeom>
                <a:avLst/>
                <a:gdLst>
                  <a:gd name="connsiteX0" fmla="*/ 1659648 w 1659648"/>
                  <a:gd name="connsiteY0" fmla="*/ 347860 h 347860"/>
                  <a:gd name="connsiteX1" fmla="*/ 923208 w 1659648"/>
                  <a:gd name="connsiteY1" fmla="*/ 0 h 347860"/>
                  <a:gd name="connsiteX2" fmla="*/ 0 w 1659648"/>
                  <a:gd name="connsiteY2" fmla="*/ 334287 h 347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59648" h="347860">
                    <a:moveTo>
                      <a:pt x="1659648" y="347860"/>
                    </a:moveTo>
                    <a:cubicBezTo>
                      <a:pt x="1659648" y="347860"/>
                      <a:pt x="1016433" y="0"/>
                      <a:pt x="923208" y="0"/>
                    </a:cubicBezTo>
                    <a:cubicBezTo>
                      <a:pt x="829982" y="0"/>
                      <a:pt x="336917" y="367747"/>
                      <a:pt x="0" y="334287"/>
                    </a:cubicBezTo>
                  </a:path>
                </a:pathLst>
              </a:custGeom>
              <a:noFill/>
              <a:ln w="10519" cap="flat">
                <a:solidFill>
                  <a:srgbClr val="3E49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" name="任意多边形 14">
                <a:extLst>
                  <a:ext uri="{FF2B5EF4-FFF2-40B4-BE49-F238E27FC236}">
                    <a16:creationId xmlns:a16="http://schemas.microsoft.com/office/drawing/2014/main" id="{8BA87411-E8F1-054B-A23E-374AFD15394C}"/>
                  </a:ext>
                </a:extLst>
              </p:cNvPr>
              <p:cNvSpPr/>
              <p:nvPr/>
            </p:nvSpPr>
            <p:spPr>
              <a:xfrm>
                <a:off x="9195689" y="6213222"/>
                <a:ext cx="2059815" cy="430250"/>
              </a:xfrm>
              <a:custGeom>
                <a:avLst/>
                <a:gdLst>
                  <a:gd name="connsiteX0" fmla="*/ 1673432 w 1673432"/>
                  <a:gd name="connsiteY0" fmla="*/ 349544 h 349543"/>
                  <a:gd name="connsiteX1" fmla="*/ 923208 w 1673432"/>
                  <a:gd name="connsiteY1" fmla="*/ 0 h 349543"/>
                  <a:gd name="connsiteX2" fmla="*/ 0 w 1673432"/>
                  <a:gd name="connsiteY2" fmla="*/ 334287 h 349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3432" h="349543">
                    <a:moveTo>
                      <a:pt x="1673432" y="349544"/>
                    </a:moveTo>
                    <a:cubicBezTo>
                      <a:pt x="1673432" y="349544"/>
                      <a:pt x="1016433" y="0"/>
                      <a:pt x="923208" y="0"/>
                    </a:cubicBezTo>
                    <a:cubicBezTo>
                      <a:pt x="829982" y="0"/>
                      <a:pt x="336917" y="367747"/>
                      <a:pt x="0" y="334287"/>
                    </a:cubicBezTo>
                  </a:path>
                </a:pathLst>
              </a:custGeom>
              <a:noFill/>
              <a:ln w="5260" cap="flat">
                <a:solidFill>
                  <a:srgbClr val="3E49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" name="任意多边形 15">
                <a:extLst>
                  <a:ext uri="{FF2B5EF4-FFF2-40B4-BE49-F238E27FC236}">
                    <a16:creationId xmlns:a16="http://schemas.microsoft.com/office/drawing/2014/main" id="{572517BB-ADB8-2F4E-B5B2-D044E583FF26}"/>
                  </a:ext>
                </a:extLst>
              </p:cNvPr>
              <p:cNvSpPr/>
              <p:nvPr/>
            </p:nvSpPr>
            <p:spPr>
              <a:xfrm>
                <a:off x="8985355" y="4737523"/>
                <a:ext cx="169196" cy="248281"/>
              </a:xfrm>
              <a:custGeom>
                <a:avLst/>
                <a:gdLst>
                  <a:gd name="connsiteX0" fmla="*/ 23780 w 137458"/>
                  <a:gd name="connsiteY0" fmla="*/ 105 h 201708"/>
                  <a:gd name="connsiteX1" fmla="*/ 0 w 137458"/>
                  <a:gd name="connsiteY1" fmla="*/ 146257 h 201708"/>
                  <a:gd name="connsiteX2" fmla="*/ 89753 w 137458"/>
                  <a:gd name="connsiteY2" fmla="*/ 201708 h 201708"/>
                  <a:gd name="connsiteX3" fmla="*/ 137313 w 137458"/>
                  <a:gd name="connsiteY3" fmla="*/ 148887 h 201708"/>
                  <a:gd name="connsiteX4" fmla="*/ 116164 w 137458"/>
                  <a:gd name="connsiteY4" fmla="*/ 0 h 201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58" h="201708">
                    <a:moveTo>
                      <a:pt x="23780" y="105"/>
                    </a:moveTo>
                    <a:lnTo>
                      <a:pt x="0" y="146257"/>
                    </a:lnTo>
                    <a:cubicBezTo>
                      <a:pt x="0" y="146257"/>
                      <a:pt x="15678" y="201708"/>
                      <a:pt x="89753" y="201708"/>
                    </a:cubicBezTo>
                    <a:cubicBezTo>
                      <a:pt x="142574" y="201708"/>
                      <a:pt x="137313" y="148887"/>
                      <a:pt x="137313" y="148887"/>
                    </a:cubicBezTo>
                    <a:lnTo>
                      <a:pt x="116164" y="0"/>
                    </a:lnTo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任意多边形 16">
                <a:extLst>
                  <a:ext uri="{FF2B5EF4-FFF2-40B4-BE49-F238E27FC236}">
                    <a16:creationId xmlns:a16="http://schemas.microsoft.com/office/drawing/2014/main" id="{7027FF76-1E5F-674C-B42D-508F98F8C014}"/>
                  </a:ext>
                </a:extLst>
              </p:cNvPr>
              <p:cNvSpPr/>
              <p:nvPr/>
            </p:nvSpPr>
            <p:spPr>
              <a:xfrm>
                <a:off x="8956152" y="4462111"/>
                <a:ext cx="307582" cy="343643"/>
              </a:xfrm>
              <a:custGeom>
                <a:avLst/>
                <a:gdLst>
                  <a:gd name="connsiteX0" fmla="*/ 140941 w 249885"/>
                  <a:gd name="connsiteY0" fmla="*/ 12570 h 279182"/>
                  <a:gd name="connsiteX1" fmla="*/ 203758 w 249885"/>
                  <a:gd name="connsiteY1" fmla="*/ 269414 h 279182"/>
                  <a:gd name="connsiteX2" fmla="*/ 12256 w 249885"/>
                  <a:gd name="connsiteY2" fmla="*/ 193760 h 279182"/>
                  <a:gd name="connsiteX3" fmla="*/ 140941 w 249885"/>
                  <a:gd name="connsiteY3" fmla="*/ 12570 h 27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9885" h="279182">
                    <a:moveTo>
                      <a:pt x="140941" y="12570"/>
                    </a:moveTo>
                    <a:cubicBezTo>
                      <a:pt x="218173" y="68337"/>
                      <a:pt x="305507" y="232166"/>
                      <a:pt x="203758" y="269414"/>
                    </a:cubicBezTo>
                    <a:cubicBezTo>
                      <a:pt x="122948" y="299086"/>
                      <a:pt x="44243" y="257524"/>
                      <a:pt x="12256" y="193760"/>
                    </a:cubicBezTo>
                    <a:cubicBezTo>
                      <a:pt x="-34883" y="99693"/>
                      <a:pt x="63814" y="-43302"/>
                      <a:pt x="140941" y="12570"/>
                    </a:cubicBezTo>
                    <a:close/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任意多边形 17">
                <a:extLst>
                  <a:ext uri="{FF2B5EF4-FFF2-40B4-BE49-F238E27FC236}">
                    <a16:creationId xmlns:a16="http://schemas.microsoft.com/office/drawing/2014/main" id="{DAAD9D04-95D7-D44F-A873-E95A32F75F97}"/>
                  </a:ext>
                </a:extLst>
              </p:cNvPr>
              <p:cNvSpPr/>
              <p:nvPr/>
            </p:nvSpPr>
            <p:spPr>
              <a:xfrm>
                <a:off x="9042730" y="4776377"/>
                <a:ext cx="95323" cy="29400"/>
              </a:xfrm>
              <a:custGeom>
                <a:avLst/>
                <a:gdLst>
                  <a:gd name="connsiteX0" fmla="*/ 77443 w 77442"/>
                  <a:gd name="connsiteY0" fmla="*/ 23885 h 23885"/>
                  <a:gd name="connsiteX1" fmla="*/ 0 w 77442"/>
                  <a:gd name="connsiteY1" fmla="*/ 0 h 23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7442" h="23885">
                    <a:moveTo>
                      <a:pt x="77443" y="23885"/>
                    </a:moveTo>
                    <a:cubicBezTo>
                      <a:pt x="77443" y="23885"/>
                      <a:pt x="43246" y="23885"/>
                      <a:pt x="0" y="0"/>
                    </a:cubicBezTo>
                  </a:path>
                </a:pathLst>
              </a:custGeom>
              <a:noFill/>
              <a:ln w="7889" cap="flat">
                <a:solidFill>
                  <a:srgbClr val="E07A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任意多边形 18">
                <a:extLst>
                  <a:ext uri="{FF2B5EF4-FFF2-40B4-BE49-F238E27FC236}">
                    <a16:creationId xmlns:a16="http://schemas.microsoft.com/office/drawing/2014/main" id="{F87AC598-FB09-F842-8540-36891E75D003}"/>
                  </a:ext>
                </a:extLst>
              </p:cNvPr>
              <p:cNvSpPr/>
              <p:nvPr/>
            </p:nvSpPr>
            <p:spPr>
              <a:xfrm>
                <a:off x="9154611" y="4592966"/>
                <a:ext cx="23998" cy="23996"/>
              </a:xfrm>
              <a:custGeom>
                <a:avLst/>
                <a:gdLst>
                  <a:gd name="connsiteX0" fmla="*/ 123 w 19497"/>
                  <a:gd name="connsiteY0" fmla="*/ 11273 h 19495"/>
                  <a:gd name="connsiteX1" fmla="*/ 11276 w 19497"/>
                  <a:gd name="connsiteY1" fmla="*/ 19375 h 19495"/>
                  <a:gd name="connsiteX2" fmla="*/ 19378 w 19497"/>
                  <a:gd name="connsiteY2" fmla="*/ 8222 h 19495"/>
                  <a:gd name="connsiteX3" fmla="*/ 8225 w 19497"/>
                  <a:gd name="connsiteY3" fmla="*/ 120 h 19495"/>
                  <a:gd name="connsiteX4" fmla="*/ 123 w 19497"/>
                  <a:gd name="connsiteY4" fmla="*/ 11273 h 19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97" h="19495">
                    <a:moveTo>
                      <a:pt x="123" y="11273"/>
                    </a:moveTo>
                    <a:cubicBezTo>
                      <a:pt x="964" y="16534"/>
                      <a:pt x="6015" y="20217"/>
                      <a:pt x="11276" y="19375"/>
                    </a:cubicBezTo>
                    <a:cubicBezTo>
                      <a:pt x="16537" y="18534"/>
                      <a:pt x="20220" y="13483"/>
                      <a:pt x="19378" y="8222"/>
                    </a:cubicBezTo>
                    <a:cubicBezTo>
                      <a:pt x="18536" y="2961"/>
                      <a:pt x="13486" y="-722"/>
                      <a:pt x="8225" y="120"/>
                    </a:cubicBezTo>
                    <a:cubicBezTo>
                      <a:pt x="2858" y="962"/>
                      <a:pt x="-719" y="5907"/>
                      <a:pt x="123" y="11273"/>
                    </a:cubicBezTo>
                    <a:close/>
                  </a:path>
                </a:pathLst>
              </a:custGeom>
              <a:solidFill>
                <a:srgbClr val="33002C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任意多边形 19">
                <a:extLst>
                  <a:ext uri="{FF2B5EF4-FFF2-40B4-BE49-F238E27FC236}">
                    <a16:creationId xmlns:a16="http://schemas.microsoft.com/office/drawing/2014/main" id="{99DF00EA-2C62-9B47-96C2-B6076526463D}"/>
                  </a:ext>
                </a:extLst>
              </p:cNvPr>
              <p:cNvSpPr/>
              <p:nvPr/>
            </p:nvSpPr>
            <p:spPr>
              <a:xfrm>
                <a:off x="9112800" y="4562391"/>
                <a:ext cx="63152" cy="47002"/>
              </a:xfrm>
              <a:custGeom>
                <a:avLst/>
                <a:gdLst>
                  <a:gd name="connsiteX0" fmla="*/ 50190 w 51306"/>
                  <a:gd name="connsiteY0" fmla="*/ 1073 h 38185"/>
                  <a:gd name="connsiteX1" fmla="*/ 0 w 51306"/>
                  <a:gd name="connsiteY1" fmla="*/ 36953 h 38185"/>
                  <a:gd name="connsiteX2" fmla="*/ 2525 w 51306"/>
                  <a:gd name="connsiteY2" fmla="*/ 37268 h 38185"/>
                  <a:gd name="connsiteX3" fmla="*/ 49875 w 51306"/>
                  <a:gd name="connsiteY3" fmla="*/ 4019 h 38185"/>
                  <a:gd name="connsiteX4" fmla="*/ 50190 w 51306"/>
                  <a:gd name="connsiteY4" fmla="*/ 1073 h 38185"/>
                  <a:gd name="connsiteX5" fmla="*/ 50190 w 51306"/>
                  <a:gd name="connsiteY5" fmla="*/ 1073 h 38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306" h="38185">
                    <a:moveTo>
                      <a:pt x="50190" y="1073"/>
                    </a:moveTo>
                    <a:cubicBezTo>
                      <a:pt x="26937" y="-4399"/>
                      <a:pt x="526" y="11595"/>
                      <a:pt x="0" y="36953"/>
                    </a:cubicBezTo>
                    <a:cubicBezTo>
                      <a:pt x="0" y="38426"/>
                      <a:pt x="2104" y="38636"/>
                      <a:pt x="2525" y="37268"/>
                    </a:cubicBezTo>
                    <a:cubicBezTo>
                      <a:pt x="9470" y="15277"/>
                      <a:pt x="25884" y="1388"/>
                      <a:pt x="49875" y="4019"/>
                    </a:cubicBezTo>
                    <a:cubicBezTo>
                      <a:pt x="51558" y="4229"/>
                      <a:pt x="51874" y="1493"/>
                      <a:pt x="50190" y="1073"/>
                    </a:cubicBezTo>
                    <a:lnTo>
                      <a:pt x="50190" y="1073"/>
                    </a:lnTo>
                    <a:close/>
                  </a:path>
                </a:pathLst>
              </a:custGeom>
              <a:solidFill>
                <a:srgbClr val="33002C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任意多边形 20">
                <a:extLst>
                  <a:ext uri="{FF2B5EF4-FFF2-40B4-BE49-F238E27FC236}">
                    <a16:creationId xmlns:a16="http://schemas.microsoft.com/office/drawing/2014/main" id="{8743DCBA-52C2-F447-8083-A0FA5C523061}"/>
                  </a:ext>
                </a:extLst>
              </p:cNvPr>
              <p:cNvSpPr/>
              <p:nvPr/>
            </p:nvSpPr>
            <p:spPr>
              <a:xfrm>
                <a:off x="9202813" y="4576145"/>
                <a:ext cx="72751" cy="89624"/>
              </a:xfrm>
              <a:custGeom>
                <a:avLst/>
                <a:gdLst>
                  <a:gd name="connsiteX0" fmla="*/ 0 w 59104"/>
                  <a:gd name="connsiteY0" fmla="*/ 0 h 72812"/>
                  <a:gd name="connsiteX1" fmla="*/ 59029 w 59104"/>
                  <a:gd name="connsiteY1" fmla="*/ 53242 h 72812"/>
                  <a:gd name="connsiteX2" fmla="*/ 32618 w 59104"/>
                  <a:gd name="connsiteY2" fmla="*/ 72813 h 72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104" h="72812">
                    <a:moveTo>
                      <a:pt x="0" y="0"/>
                    </a:moveTo>
                    <a:cubicBezTo>
                      <a:pt x="0" y="0"/>
                      <a:pt x="61554" y="43561"/>
                      <a:pt x="59029" y="53242"/>
                    </a:cubicBezTo>
                    <a:cubicBezTo>
                      <a:pt x="54925" y="69235"/>
                      <a:pt x="32618" y="72813"/>
                      <a:pt x="32618" y="72813"/>
                    </a:cubicBezTo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任意多边形 21">
                <a:extLst>
                  <a:ext uri="{FF2B5EF4-FFF2-40B4-BE49-F238E27FC236}">
                    <a16:creationId xmlns:a16="http://schemas.microsoft.com/office/drawing/2014/main" id="{0CD23923-C74B-724C-9C88-0EFA50513B89}"/>
                  </a:ext>
                </a:extLst>
              </p:cNvPr>
              <p:cNvSpPr/>
              <p:nvPr/>
            </p:nvSpPr>
            <p:spPr>
              <a:xfrm>
                <a:off x="9180924" y="4678463"/>
                <a:ext cx="69555" cy="69458"/>
              </a:xfrm>
              <a:custGeom>
                <a:avLst/>
                <a:gdLst>
                  <a:gd name="connsiteX0" fmla="*/ 0 w 56507"/>
                  <a:gd name="connsiteY0" fmla="*/ 28094 h 56429"/>
                  <a:gd name="connsiteX1" fmla="*/ 50927 w 56507"/>
                  <a:gd name="connsiteY1" fmla="*/ 0 h 56429"/>
                  <a:gd name="connsiteX2" fmla="*/ 48402 w 56507"/>
                  <a:gd name="connsiteY2" fmla="*/ 51769 h 56429"/>
                  <a:gd name="connsiteX3" fmla="*/ 0 w 56507"/>
                  <a:gd name="connsiteY3" fmla="*/ 28094 h 56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507" h="56429">
                    <a:moveTo>
                      <a:pt x="0" y="28094"/>
                    </a:moveTo>
                    <a:lnTo>
                      <a:pt x="50927" y="0"/>
                    </a:lnTo>
                    <a:cubicBezTo>
                      <a:pt x="50927" y="0"/>
                      <a:pt x="65026" y="42299"/>
                      <a:pt x="48402" y="51769"/>
                    </a:cubicBezTo>
                    <a:cubicBezTo>
                      <a:pt x="16204" y="70182"/>
                      <a:pt x="0" y="28094"/>
                      <a:pt x="0" y="280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任意多边形 22">
                <a:extLst>
                  <a:ext uri="{FF2B5EF4-FFF2-40B4-BE49-F238E27FC236}">
                    <a16:creationId xmlns:a16="http://schemas.microsoft.com/office/drawing/2014/main" id="{840C707D-986C-914D-84A6-9266F024B426}"/>
                  </a:ext>
                </a:extLst>
              </p:cNvPr>
              <p:cNvSpPr/>
              <p:nvPr/>
            </p:nvSpPr>
            <p:spPr>
              <a:xfrm>
                <a:off x="8872547" y="4873512"/>
                <a:ext cx="343087" cy="131525"/>
              </a:xfrm>
              <a:custGeom>
                <a:avLst/>
                <a:gdLst>
                  <a:gd name="connsiteX0" fmla="*/ 0 w 278730"/>
                  <a:gd name="connsiteY0" fmla="*/ 101643 h 106853"/>
                  <a:gd name="connsiteX1" fmla="*/ 32724 w 278730"/>
                  <a:gd name="connsiteY1" fmla="*/ 0 h 106853"/>
                  <a:gd name="connsiteX2" fmla="*/ 278730 w 278730"/>
                  <a:gd name="connsiteY2" fmla="*/ 22202 h 106853"/>
                  <a:gd name="connsiteX3" fmla="*/ 278730 w 278730"/>
                  <a:gd name="connsiteY3" fmla="*/ 77653 h 106853"/>
                  <a:gd name="connsiteX4" fmla="*/ 0 w 278730"/>
                  <a:gd name="connsiteY4" fmla="*/ 101643 h 106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8730" h="106853">
                    <a:moveTo>
                      <a:pt x="0" y="101643"/>
                    </a:moveTo>
                    <a:lnTo>
                      <a:pt x="32724" y="0"/>
                    </a:lnTo>
                    <a:lnTo>
                      <a:pt x="278730" y="22202"/>
                    </a:lnTo>
                    <a:lnTo>
                      <a:pt x="278730" y="77653"/>
                    </a:lnTo>
                    <a:cubicBezTo>
                      <a:pt x="278835" y="77653"/>
                      <a:pt x="135735" y="121635"/>
                      <a:pt x="0" y="10164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D4A0"/>
                  </a:gs>
                  <a:gs pos="100000">
                    <a:srgbClr val="FC8A42"/>
                  </a:gs>
                </a:gsLst>
                <a:lin ang="5400000" scaled="0"/>
              </a:gra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任意多边形 23">
                <a:extLst>
                  <a:ext uri="{FF2B5EF4-FFF2-40B4-BE49-F238E27FC236}">
                    <a16:creationId xmlns:a16="http://schemas.microsoft.com/office/drawing/2014/main" id="{639A1FD2-58CE-BE49-9690-F12226A8AFC6}"/>
                  </a:ext>
                </a:extLst>
              </p:cNvPr>
              <p:cNvSpPr/>
              <p:nvPr/>
            </p:nvSpPr>
            <p:spPr>
              <a:xfrm>
                <a:off x="8680864" y="4969095"/>
                <a:ext cx="1029648" cy="1521937"/>
              </a:xfrm>
              <a:custGeom>
                <a:avLst/>
                <a:gdLst>
                  <a:gd name="connsiteX0" fmla="*/ 434562 w 836505"/>
                  <a:gd name="connsiteY0" fmla="*/ 0 h 1236450"/>
                  <a:gd name="connsiteX1" fmla="*/ 836506 w 836505"/>
                  <a:gd name="connsiteY1" fmla="*/ 806097 h 1236450"/>
                  <a:gd name="connsiteX2" fmla="*/ 88491 w 836505"/>
                  <a:gd name="connsiteY2" fmla="*/ 1236450 h 1236450"/>
                  <a:gd name="connsiteX3" fmla="*/ 0 w 836505"/>
                  <a:gd name="connsiteY3" fmla="*/ 478439 h 1236450"/>
                  <a:gd name="connsiteX4" fmla="*/ 155727 w 836505"/>
                  <a:gd name="connsiteY4" fmla="*/ 23990 h 1236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505" h="1236450">
                    <a:moveTo>
                      <a:pt x="434562" y="0"/>
                    </a:moveTo>
                    <a:cubicBezTo>
                      <a:pt x="633219" y="144784"/>
                      <a:pt x="836506" y="806097"/>
                      <a:pt x="836506" y="806097"/>
                    </a:cubicBezTo>
                    <a:cubicBezTo>
                      <a:pt x="652685" y="1009173"/>
                      <a:pt x="88491" y="1236450"/>
                      <a:pt x="88491" y="1236450"/>
                    </a:cubicBezTo>
                    <a:cubicBezTo>
                      <a:pt x="88491" y="1236450"/>
                      <a:pt x="0" y="753592"/>
                      <a:pt x="0" y="478439"/>
                    </a:cubicBezTo>
                    <a:cubicBezTo>
                      <a:pt x="0" y="203287"/>
                      <a:pt x="155727" y="23990"/>
                      <a:pt x="155727" y="23990"/>
                    </a:cubicBezTo>
                  </a:path>
                </a:pathLst>
              </a:custGeom>
              <a:gradFill>
                <a:gsLst>
                  <a:gs pos="0">
                    <a:srgbClr val="FFD4A0"/>
                  </a:gs>
                  <a:gs pos="100000">
                    <a:srgbClr val="FC8A42"/>
                  </a:gs>
                </a:gsLst>
                <a:lin ang="5400000" scaled="0"/>
              </a:gra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" name="任意多边形 24">
                <a:extLst>
                  <a:ext uri="{FF2B5EF4-FFF2-40B4-BE49-F238E27FC236}">
                    <a16:creationId xmlns:a16="http://schemas.microsoft.com/office/drawing/2014/main" id="{FEFFB10F-82A8-6447-B6BA-632DC4990202}"/>
                  </a:ext>
                </a:extLst>
              </p:cNvPr>
              <p:cNvSpPr/>
              <p:nvPr/>
            </p:nvSpPr>
            <p:spPr>
              <a:xfrm>
                <a:off x="9329867" y="5093817"/>
                <a:ext cx="270428" cy="552772"/>
              </a:xfrm>
              <a:custGeom>
                <a:avLst/>
                <a:gdLst>
                  <a:gd name="connsiteX0" fmla="*/ 219701 w 219701"/>
                  <a:gd name="connsiteY0" fmla="*/ 449083 h 449082"/>
                  <a:gd name="connsiteX1" fmla="*/ 0 w 219701"/>
                  <a:gd name="connsiteY1" fmla="*/ 0 h 449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9701" h="449082">
                    <a:moveTo>
                      <a:pt x="219701" y="449083"/>
                    </a:moveTo>
                    <a:cubicBezTo>
                      <a:pt x="219701" y="449083"/>
                      <a:pt x="90700" y="114059"/>
                      <a:pt x="0" y="0"/>
                    </a:cubicBezTo>
                  </a:path>
                </a:pathLst>
              </a:custGeom>
              <a:noFill/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任意多边形 25">
                <a:extLst>
                  <a:ext uri="{FF2B5EF4-FFF2-40B4-BE49-F238E27FC236}">
                    <a16:creationId xmlns:a16="http://schemas.microsoft.com/office/drawing/2014/main" id="{0E7F645F-B9C2-2345-8EA7-4AD586F7D8BE}"/>
                  </a:ext>
                </a:extLst>
              </p:cNvPr>
              <p:cNvSpPr/>
              <p:nvPr/>
            </p:nvSpPr>
            <p:spPr>
              <a:xfrm>
                <a:off x="8789787" y="5961183"/>
                <a:ext cx="920725" cy="529718"/>
              </a:xfrm>
              <a:custGeom>
                <a:avLst/>
                <a:gdLst>
                  <a:gd name="connsiteX0" fmla="*/ 0 w 748014"/>
                  <a:gd name="connsiteY0" fmla="*/ 430354 h 430353"/>
                  <a:gd name="connsiteX1" fmla="*/ 748015 w 748014"/>
                  <a:gd name="connsiteY1" fmla="*/ 0 h 430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48014" h="430353">
                    <a:moveTo>
                      <a:pt x="0" y="430354"/>
                    </a:moveTo>
                    <a:cubicBezTo>
                      <a:pt x="0" y="430354"/>
                      <a:pt x="513793" y="234327"/>
                      <a:pt x="748015" y="0"/>
                    </a:cubicBezTo>
                  </a:path>
                </a:pathLst>
              </a:custGeom>
              <a:noFill/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任意多边形 26">
                <a:extLst>
                  <a:ext uri="{FF2B5EF4-FFF2-40B4-BE49-F238E27FC236}">
                    <a16:creationId xmlns:a16="http://schemas.microsoft.com/office/drawing/2014/main" id="{86791B8E-9FAB-CB4E-9F72-D841726BD4B4}"/>
                  </a:ext>
                </a:extLst>
              </p:cNvPr>
              <p:cNvSpPr/>
              <p:nvPr/>
            </p:nvSpPr>
            <p:spPr>
              <a:xfrm>
                <a:off x="8822943" y="6407624"/>
                <a:ext cx="11268" cy="63850"/>
              </a:xfrm>
              <a:custGeom>
                <a:avLst/>
                <a:gdLst>
                  <a:gd name="connsiteX0" fmla="*/ 9154 w 9154"/>
                  <a:gd name="connsiteY0" fmla="*/ 51874 h 51873"/>
                  <a:gd name="connsiteX1" fmla="*/ 0 w 9154"/>
                  <a:gd name="connsiteY1" fmla="*/ 0 h 5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54" h="51873">
                    <a:moveTo>
                      <a:pt x="9154" y="51874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任意多边形 27">
                <a:extLst>
                  <a:ext uri="{FF2B5EF4-FFF2-40B4-BE49-F238E27FC236}">
                    <a16:creationId xmlns:a16="http://schemas.microsoft.com/office/drawing/2014/main" id="{1E5A0B02-7F28-E740-8A89-74496BDFDD4E}"/>
                  </a:ext>
                </a:extLst>
              </p:cNvPr>
              <p:cNvSpPr/>
              <p:nvPr/>
            </p:nvSpPr>
            <p:spPr>
              <a:xfrm>
                <a:off x="8890421" y="6380296"/>
                <a:ext cx="11268" cy="63721"/>
              </a:xfrm>
              <a:custGeom>
                <a:avLst/>
                <a:gdLst>
                  <a:gd name="connsiteX0" fmla="*/ 9154 w 9154"/>
                  <a:gd name="connsiteY0" fmla="*/ 51769 h 51768"/>
                  <a:gd name="connsiteX1" fmla="*/ 0 w 9154"/>
                  <a:gd name="connsiteY1" fmla="*/ 0 h 5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54" h="51768">
                    <a:moveTo>
                      <a:pt x="9154" y="51769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任意多边形 28">
                <a:extLst>
                  <a:ext uri="{FF2B5EF4-FFF2-40B4-BE49-F238E27FC236}">
                    <a16:creationId xmlns:a16="http://schemas.microsoft.com/office/drawing/2014/main" id="{493D1ED5-F355-7148-81A9-745CF900E0CB}"/>
                  </a:ext>
                </a:extLst>
              </p:cNvPr>
              <p:cNvSpPr/>
              <p:nvPr/>
            </p:nvSpPr>
            <p:spPr>
              <a:xfrm>
                <a:off x="8786403" y="5381083"/>
                <a:ext cx="89641" cy="1071741"/>
              </a:xfrm>
              <a:custGeom>
                <a:avLst/>
                <a:gdLst>
                  <a:gd name="connsiteX0" fmla="*/ 72826 w 72826"/>
                  <a:gd name="connsiteY0" fmla="*/ 870702 h 870702"/>
                  <a:gd name="connsiteX1" fmla="*/ 18006 w 72826"/>
                  <a:gd name="connsiteY1" fmla="*/ 0 h 87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826" h="870702">
                    <a:moveTo>
                      <a:pt x="72826" y="870702"/>
                    </a:moveTo>
                    <a:cubicBezTo>
                      <a:pt x="72826" y="870702"/>
                      <a:pt x="-43653" y="225067"/>
                      <a:pt x="18006" y="0"/>
                    </a:cubicBezTo>
                  </a:path>
                </a:pathLst>
              </a:custGeom>
              <a:noFill/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任意多边形 29">
                <a:extLst>
                  <a:ext uri="{FF2B5EF4-FFF2-40B4-BE49-F238E27FC236}">
                    <a16:creationId xmlns:a16="http://schemas.microsoft.com/office/drawing/2014/main" id="{BCFE5C7D-1953-AB4A-B5E5-D6B199A9AC5E}"/>
                  </a:ext>
                </a:extLst>
              </p:cNvPr>
              <p:cNvSpPr/>
              <p:nvPr/>
            </p:nvSpPr>
            <p:spPr>
              <a:xfrm>
                <a:off x="8951552" y="6354781"/>
                <a:ext cx="17614" cy="56856"/>
              </a:xfrm>
              <a:custGeom>
                <a:avLst/>
                <a:gdLst>
                  <a:gd name="connsiteX0" fmla="*/ 14310 w 14310"/>
                  <a:gd name="connsiteY0" fmla="*/ 46192 h 46191"/>
                  <a:gd name="connsiteX1" fmla="*/ 0 w 14310"/>
                  <a:gd name="connsiteY1" fmla="*/ 0 h 46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310" h="46191">
                    <a:moveTo>
                      <a:pt x="14310" y="46192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任意多边形 30">
                <a:extLst>
                  <a:ext uri="{FF2B5EF4-FFF2-40B4-BE49-F238E27FC236}">
                    <a16:creationId xmlns:a16="http://schemas.microsoft.com/office/drawing/2014/main" id="{6A147A07-D82D-CB45-88CC-FF520F144B65}"/>
                  </a:ext>
                </a:extLst>
              </p:cNvPr>
              <p:cNvSpPr/>
              <p:nvPr/>
            </p:nvSpPr>
            <p:spPr>
              <a:xfrm>
                <a:off x="9019288" y="6323828"/>
                <a:ext cx="17225" cy="57893"/>
              </a:xfrm>
              <a:custGeom>
                <a:avLst/>
                <a:gdLst>
                  <a:gd name="connsiteX0" fmla="*/ 0 w 13994"/>
                  <a:gd name="connsiteY0" fmla="*/ 0 h 47033"/>
                  <a:gd name="connsiteX1" fmla="*/ 13994 w 13994"/>
                  <a:gd name="connsiteY1" fmla="*/ 47034 h 47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994" h="47033">
                    <a:moveTo>
                      <a:pt x="0" y="0"/>
                    </a:moveTo>
                    <a:lnTo>
                      <a:pt x="13994" y="47034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任意多边形 31">
                <a:extLst>
                  <a:ext uri="{FF2B5EF4-FFF2-40B4-BE49-F238E27FC236}">
                    <a16:creationId xmlns:a16="http://schemas.microsoft.com/office/drawing/2014/main" id="{6A7998E0-CC25-454F-9F46-0CA40F78A57D}"/>
                  </a:ext>
                </a:extLst>
              </p:cNvPr>
              <p:cNvSpPr/>
              <p:nvPr/>
            </p:nvSpPr>
            <p:spPr>
              <a:xfrm>
                <a:off x="9084694" y="6295981"/>
                <a:ext cx="19297" cy="55821"/>
              </a:xfrm>
              <a:custGeom>
                <a:avLst/>
                <a:gdLst>
                  <a:gd name="connsiteX0" fmla="*/ 15678 w 15677"/>
                  <a:gd name="connsiteY0" fmla="*/ 45350 h 45350"/>
                  <a:gd name="connsiteX1" fmla="*/ 0 w 15677"/>
                  <a:gd name="connsiteY1" fmla="*/ 0 h 4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77" h="45350">
                    <a:moveTo>
                      <a:pt x="15678" y="45350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任意多边形 32">
                <a:extLst>
                  <a:ext uri="{FF2B5EF4-FFF2-40B4-BE49-F238E27FC236}">
                    <a16:creationId xmlns:a16="http://schemas.microsoft.com/office/drawing/2014/main" id="{839634BC-73A1-4B4F-B5F6-0778C97F6C0E}"/>
                  </a:ext>
                </a:extLst>
              </p:cNvPr>
              <p:cNvSpPr/>
              <p:nvPr/>
            </p:nvSpPr>
            <p:spPr>
              <a:xfrm>
                <a:off x="9151395" y="6260105"/>
                <a:ext cx="18262" cy="56727"/>
              </a:xfrm>
              <a:custGeom>
                <a:avLst/>
                <a:gdLst>
                  <a:gd name="connsiteX0" fmla="*/ 14836 w 14836"/>
                  <a:gd name="connsiteY0" fmla="*/ 46087 h 46086"/>
                  <a:gd name="connsiteX1" fmla="*/ 0 w 14836"/>
                  <a:gd name="connsiteY1" fmla="*/ 0 h 46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836" h="46086">
                    <a:moveTo>
                      <a:pt x="14836" y="46087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任意多边形 33">
                <a:extLst>
                  <a:ext uri="{FF2B5EF4-FFF2-40B4-BE49-F238E27FC236}">
                    <a16:creationId xmlns:a16="http://schemas.microsoft.com/office/drawing/2014/main" id="{FE906ED4-EE2E-D648-A274-4B43B7DEF3DF}"/>
                  </a:ext>
                </a:extLst>
              </p:cNvPr>
              <p:cNvSpPr/>
              <p:nvPr/>
            </p:nvSpPr>
            <p:spPr>
              <a:xfrm>
                <a:off x="9213562" y="6225136"/>
                <a:ext cx="23441" cy="57893"/>
              </a:xfrm>
              <a:custGeom>
                <a:avLst/>
                <a:gdLst>
                  <a:gd name="connsiteX0" fmla="*/ 19045 w 19044"/>
                  <a:gd name="connsiteY0" fmla="*/ 47034 h 47033"/>
                  <a:gd name="connsiteX1" fmla="*/ 0 w 19044"/>
                  <a:gd name="connsiteY1" fmla="*/ 0 h 47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044" h="47033">
                    <a:moveTo>
                      <a:pt x="19045" y="47034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任意多边形 34">
                <a:extLst>
                  <a:ext uri="{FF2B5EF4-FFF2-40B4-BE49-F238E27FC236}">
                    <a16:creationId xmlns:a16="http://schemas.microsoft.com/office/drawing/2014/main" id="{BBA1B3DE-D783-8E4C-BF32-5F9935542AEB}"/>
                  </a:ext>
                </a:extLst>
              </p:cNvPr>
              <p:cNvSpPr/>
              <p:nvPr/>
            </p:nvSpPr>
            <p:spPr>
              <a:xfrm>
                <a:off x="9284406" y="6191204"/>
                <a:ext cx="18131" cy="56987"/>
              </a:xfrm>
              <a:custGeom>
                <a:avLst/>
                <a:gdLst>
                  <a:gd name="connsiteX0" fmla="*/ 14731 w 14730"/>
                  <a:gd name="connsiteY0" fmla="*/ 46297 h 46297"/>
                  <a:gd name="connsiteX1" fmla="*/ 0 w 14730"/>
                  <a:gd name="connsiteY1" fmla="*/ 0 h 4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730" h="46297">
                    <a:moveTo>
                      <a:pt x="14731" y="46297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任意多边形 35">
                <a:extLst>
                  <a:ext uri="{FF2B5EF4-FFF2-40B4-BE49-F238E27FC236}">
                    <a16:creationId xmlns:a16="http://schemas.microsoft.com/office/drawing/2014/main" id="{4B90B7CE-2988-9A49-BBCB-E7EE360A59A7}"/>
                  </a:ext>
                </a:extLst>
              </p:cNvPr>
              <p:cNvSpPr/>
              <p:nvPr/>
            </p:nvSpPr>
            <p:spPr>
              <a:xfrm>
                <a:off x="9350589" y="6155587"/>
                <a:ext cx="17484" cy="57505"/>
              </a:xfrm>
              <a:custGeom>
                <a:avLst/>
                <a:gdLst>
                  <a:gd name="connsiteX0" fmla="*/ 14205 w 14204"/>
                  <a:gd name="connsiteY0" fmla="*/ 46718 h 46718"/>
                  <a:gd name="connsiteX1" fmla="*/ 0 w 14204"/>
                  <a:gd name="connsiteY1" fmla="*/ 0 h 46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04" h="46718">
                    <a:moveTo>
                      <a:pt x="14205" y="46718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任意多边形 36">
                <a:extLst>
                  <a:ext uri="{FF2B5EF4-FFF2-40B4-BE49-F238E27FC236}">
                    <a16:creationId xmlns:a16="http://schemas.microsoft.com/office/drawing/2014/main" id="{F149EC8A-6544-3448-A6BF-97838C8D1462}"/>
                  </a:ext>
                </a:extLst>
              </p:cNvPr>
              <p:cNvSpPr/>
              <p:nvPr/>
            </p:nvSpPr>
            <p:spPr>
              <a:xfrm>
                <a:off x="9412498" y="6114530"/>
                <a:ext cx="21240" cy="53748"/>
              </a:xfrm>
              <a:custGeom>
                <a:avLst/>
                <a:gdLst>
                  <a:gd name="connsiteX0" fmla="*/ 17256 w 17256"/>
                  <a:gd name="connsiteY0" fmla="*/ 43667 h 43666"/>
                  <a:gd name="connsiteX1" fmla="*/ 0 w 17256"/>
                  <a:gd name="connsiteY1" fmla="*/ 0 h 43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256" h="43666">
                    <a:moveTo>
                      <a:pt x="17256" y="43667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任意多边形 37">
                <a:extLst>
                  <a:ext uri="{FF2B5EF4-FFF2-40B4-BE49-F238E27FC236}">
                    <a16:creationId xmlns:a16="http://schemas.microsoft.com/office/drawing/2014/main" id="{F081D898-37E0-6B43-B442-67677C734E69}"/>
                  </a:ext>
                </a:extLst>
              </p:cNvPr>
              <p:cNvSpPr/>
              <p:nvPr/>
            </p:nvSpPr>
            <p:spPr>
              <a:xfrm>
                <a:off x="9475184" y="6072308"/>
                <a:ext cx="24737" cy="55303"/>
              </a:xfrm>
              <a:custGeom>
                <a:avLst/>
                <a:gdLst>
                  <a:gd name="connsiteX0" fmla="*/ 20097 w 20097"/>
                  <a:gd name="connsiteY0" fmla="*/ 44929 h 44929"/>
                  <a:gd name="connsiteX1" fmla="*/ 0 w 20097"/>
                  <a:gd name="connsiteY1" fmla="*/ 0 h 44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97" h="44929">
                    <a:moveTo>
                      <a:pt x="20097" y="44929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" name="任意多边形 38">
                <a:extLst>
                  <a:ext uri="{FF2B5EF4-FFF2-40B4-BE49-F238E27FC236}">
                    <a16:creationId xmlns:a16="http://schemas.microsoft.com/office/drawing/2014/main" id="{0E18618D-864E-5342-8FD5-44F713F09A64}"/>
                  </a:ext>
                </a:extLst>
              </p:cNvPr>
              <p:cNvSpPr/>
              <p:nvPr/>
            </p:nvSpPr>
            <p:spPr>
              <a:xfrm>
                <a:off x="9542402" y="6024129"/>
                <a:ext cx="22275" cy="58282"/>
              </a:xfrm>
              <a:custGeom>
                <a:avLst/>
                <a:gdLst>
                  <a:gd name="connsiteX0" fmla="*/ 18098 w 18097"/>
                  <a:gd name="connsiteY0" fmla="*/ 47349 h 47349"/>
                  <a:gd name="connsiteX1" fmla="*/ 0 w 18097"/>
                  <a:gd name="connsiteY1" fmla="*/ 0 h 47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97" h="47349">
                    <a:moveTo>
                      <a:pt x="18098" y="47349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" name="任意多边形 39">
                <a:extLst>
                  <a:ext uri="{FF2B5EF4-FFF2-40B4-BE49-F238E27FC236}">
                    <a16:creationId xmlns:a16="http://schemas.microsoft.com/office/drawing/2014/main" id="{A84C44AD-F3BE-E94C-82FC-DCE246DE5939}"/>
                  </a:ext>
                </a:extLst>
              </p:cNvPr>
              <p:cNvSpPr/>
              <p:nvPr/>
            </p:nvSpPr>
            <p:spPr>
              <a:xfrm>
                <a:off x="9604440" y="5977762"/>
                <a:ext cx="30953" cy="48827"/>
              </a:xfrm>
              <a:custGeom>
                <a:avLst/>
                <a:gdLst>
                  <a:gd name="connsiteX0" fmla="*/ 25148 w 25147"/>
                  <a:gd name="connsiteY0" fmla="*/ 39668 h 39668"/>
                  <a:gd name="connsiteX1" fmla="*/ 0 w 25147"/>
                  <a:gd name="connsiteY1" fmla="*/ 0 h 39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147" h="39668">
                    <a:moveTo>
                      <a:pt x="25148" y="39668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" name="任意多边形 40">
                <a:extLst>
                  <a:ext uri="{FF2B5EF4-FFF2-40B4-BE49-F238E27FC236}">
                    <a16:creationId xmlns:a16="http://schemas.microsoft.com/office/drawing/2014/main" id="{3FA8A401-9E3D-5448-AA57-06A51EA81597}"/>
                  </a:ext>
                </a:extLst>
              </p:cNvPr>
              <p:cNvSpPr/>
              <p:nvPr/>
            </p:nvSpPr>
            <p:spPr>
              <a:xfrm>
                <a:off x="9672695" y="5926602"/>
                <a:ext cx="17743" cy="51158"/>
              </a:xfrm>
              <a:custGeom>
                <a:avLst/>
                <a:gdLst>
                  <a:gd name="connsiteX0" fmla="*/ 14415 w 14415"/>
                  <a:gd name="connsiteY0" fmla="*/ 41562 h 41562"/>
                  <a:gd name="connsiteX1" fmla="*/ 0 w 14415"/>
                  <a:gd name="connsiteY1" fmla="*/ 0 h 41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415" h="41562">
                    <a:moveTo>
                      <a:pt x="14415" y="41562"/>
                    </a:moveTo>
                    <a:lnTo>
                      <a:pt x="0" y="0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" name="任意多边形 41">
                <a:extLst>
                  <a:ext uri="{FF2B5EF4-FFF2-40B4-BE49-F238E27FC236}">
                    <a16:creationId xmlns:a16="http://schemas.microsoft.com/office/drawing/2014/main" id="{8D0EC8B3-7FB0-E348-B58F-BAED38277F4D}"/>
                  </a:ext>
                </a:extLst>
              </p:cNvPr>
              <p:cNvSpPr/>
              <p:nvPr/>
            </p:nvSpPr>
            <p:spPr>
              <a:xfrm>
                <a:off x="8912827" y="4873383"/>
                <a:ext cx="302936" cy="27456"/>
              </a:xfrm>
              <a:custGeom>
                <a:avLst/>
                <a:gdLst>
                  <a:gd name="connsiteX0" fmla="*/ 0 w 246111"/>
                  <a:gd name="connsiteY0" fmla="*/ 0 h 22306"/>
                  <a:gd name="connsiteX1" fmla="*/ 246112 w 246111"/>
                  <a:gd name="connsiteY1" fmla="*/ 22307 h 22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6111" h="22306">
                    <a:moveTo>
                      <a:pt x="0" y="0"/>
                    </a:moveTo>
                    <a:lnTo>
                      <a:pt x="246112" y="22307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5" name="任意多边形 42">
                <a:extLst>
                  <a:ext uri="{FF2B5EF4-FFF2-40B4-BE49-F238E27FC236}">
                    <a16:creationId xmlns:a16="http://schemas.microsoft.com/office/drawing/2014/main" id="{53E4FA95-4B80-BA4A-9AF4-3EB54A52983E}"/>
                  </a:ext>
                </a:extLst>
              </p:cNvPr>
              <p:cNvSpPr/>
              <p:nvPr/>
            </p:nvSpPr>
            <p:spPr>
              <a:xfrm>
                <a:off x="8923189" y="4953941"/>
                <a:ext cx="292575" cy="20110"/>
              </a:xfrm>
              <a:custGeom>
                <a:avLst/>
                <a:gdLst>
                  <a:gd name="connsiteX0" fmla="*/ 0 w 237693"/>
                  <a:gd name="connsiteY0" fmla="*/ 0 h 16338"/>
                  <a:gd name="connsiteX1" fmla="*/ 237694 w 237693"/>
                  <a:gd name="connsiteY1" fmla="*/ 10101 h 16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693" h="16338">
                    <a:moveTo>
                      <a:pt x="0" y="0"/>
                    </a:moveTo>
                    <a:cubicBezTo>
                      <a:pt x="0" y="0"/>
                      <a:pt x="114691" y="28620"/>
                      <a:pt x="237694" y="10101"/>
                    </a:cubicBezTo>
                  </a:path>
                </a:pathLst>
              </a:custGeom>
              <a:noFill/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任意多边形 43">
                <a:extLst>
                  <a:ext uri="{FF2B5EF4-FFF2-40B4-BE49-F238E27FC236}">
                    <a16:creationId xmlns:a16="http://schemas.microsoft.com/office/drawing/2014/main" id="{27775FF8-4C5C-A843-AE48-C98CFEBA2812}"/>
                  </a:ext>
                </a:extLst>
              </p:cNvPr>
              <p:cNvSpPr/>
              <p:nvPr/>
            </p:nvSpPr>
            <p:spPr>
              <a:xfrm>
                <a:off x="8936010" y="4875714"/>
                <a:ext cx="2461" cy="36523"/>
              </a:xfrm>
              <a:custGeom>
                <a:avLst/>
                <a:gdLst>
                  <a:gd name="connsiteX0" fmla="*/ 1999 w 1999"/>
                  <a:gd name="connsiteY0" fmla="*/ 0 h 29672"/>
                  <a:gd name="connsiteX1" fmla="*/ 0 w 1999"/>
                  <a:gd name="connsiteY1" fmla="*/ 29672 h 29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9" h="29672">
                    <a:moveTo>
                      <a:pt x="1999" y="0"/>
                    </a:moveTo>
                    <a:lnTo>
                      <a:pt x="0" y="29672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任意多边形 44">
                <a:extLst>
                  <a:ext uri="{FF2B5EF4-FFF2-40B4-BE49-F238E27FC236}">
                    <a16:creationId xmlns:a16="http://schemas.microsoft.com/office/drawing/2014/main" id="{98B169A9-13AC-5947-9BB2-949A095808FA}"/>
                  </a:ext>
                </a:extLst>
              </p:cNvPr>
              <p:cNvSpPr/>
              <p:nvPr/>
            </p:nvSpPr>
            <p:spPr>
              <a:xfrm>
                <a:off x="8980046" y="4881412"/>
                <a:ext cx="2461" cy="36523"/>
              </a:xfrm>
              <a:custGeom>
                <a:avLst/>
                <a:gdLst>
                  <a:gd name="connsiteX0" fmla="*/ 1999 w 1999"/>
                  <a:gd name="connsiteY0" fmla="*/ 0 h 29672"/>
                  <a:gd name="connsiteX1" fmla="*/ 0 w 1999"/>
                  <a:gd name="connsiteY1" fmla="*/ 29672 h 29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9" h="29672">
                    <a:moveTo>
                      <a:pt x="1999" y="0"/>
                    </a:moveTo>
                    <a:lnTo>
                      <a:pt x="0" y="29672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" name="任意多边形 45">
                <a:extLst>
                  <a:ext uri="{FF2B5EF4-FFF2-40B4-BE49-F238E27FC236}">
                    <a16:creationId xmlns:a16="http://schemas.microsoft.com/office/drawing/2014/main" id="{4AB9B15F-6439-8D47-A149-283ED5BCF0C9}"/>
                  </a:ext>
                </a:extLst>
              </p:cNvPr>
              <p:cNvSpPr/>
              <p:nvPr/>
            </p:nvSpPr>
            <p:spPr>
              <a:xfrm>
                <a:off x="9024081" y="4887111"/>
                <a:ext cx="2330" cy="36523"/>
              </a:xfrm>
              <a:custGeom>
                <a:avLst/>
                <a:gdLst>
                  <a:gd name="connsiteX0" fmla="*/ 1894 w 1893"/>
                  <a:gd name="connsiteY0" fmla="*/ 0 h 29672"/>
                  <a:gd name="connsiteX1" fmla="*/ 0 w 1893"/>
                  <a:gd name="connsiteY1" fmla="*/ 29672 h 29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93" h="29672">
                    <a:moveTo>
                      <a:pt x="1894" y="0"/>
                    </a:moveTo>
                    <a:lnTo>
                      <a:pt x="0" y="29672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" name="任意多边形 46">
                <a:extLst>
                  <a:ext uri="{FF2B5EF4-FFF2-40B4-BE49-F238E27FC236}">
                    <a16:creationId xmlns:a16="http://schemas.microsoft.com/office/drawing/2014/main" id="{7C7B87E5-860A-9149-A7FD-1562A43150D2}"/>
                  </a:ext>
                </a:extLst>
              </p:cNvPr>
              <p:cNvSpPr/>
              <p:nvPr/>
            </p:nvSpPr>
            <p:spPr>
              <a:xfrm>
                <a:off x="9070448" y="4889572"/>
                <a:ext cx="2461" cy="36394"/>
              </a:xfrm>
              <a:custGeom>
                <a:avLst/>
                <a:gdLst>
                  <a:gd name="connsiteX0" fmla="*/ 1999 w 1999"/>
                  <a:gd name="connsiteY0" fmla="*/ 0 h 29567"/>
                  <a:gd name="connsiteX1" fmla="*/ 0 w 1999"/>
                  <a:gd name="connsiteY1" fmla="*/ 29567 h 29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9" h="29567">
                    <a:moveTo>
                      <a:pt x="1999" y="0"/>
                    </a:moveTo>
                    <a:lnTo>
                      <a:pt x="0" y="29567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0" name="任意多边形 47">
                <a:extLst>
                  <a:ext uri="{FF2B5EF4-FFF2-40B4-BE49-F238E27FC236}">
                    <a16:creationId xmlns:a16="http://schemas.microsoft.com/office/drawing/2014/main" id="{79783021-418A-D54D-A7C8-C0A712019267}"/>
                  </a:ext>
                </a:extLst>
              </p:cNvPr>
              <p:cNvSpPr/>
              <p:nvPr/>
            </p:nvSpPr>
            <p:spPr>
              <a:xfrm>
                <a:off x="9114483" y="4891774"/>
                <a:ext cx="2461" cy="36523"/>
              </a:xfrm>
              <a:custGeom>
                <a:avLst/>
                <a:gdLst>
                  <a:gd name="connsiteX0" fmla="*/ 1999 w 1999"/>
                  <a:gd name="connsiteY0" fmla="*/ 0 h 29672"/>
                  <a:gd name="connsiteX1" fmla="*/ 0 w 1999"/>
                  <a:gd name="connsiteY1" fmla="*/ 29672 h 29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9" h="29672">
                    <a:moveTo>
                      <a:pt x="1999" y="0"/>
                    </a:moveTo>
                    <a:lnTo>
                      <a:pt x="0" y="29672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1" name="任意多边形 48">
                <a:extLst>
                  <a:ext uri="{FF2B5EF4-FFF2-40B4-BE49-F238E27FC236}">
                    <a16:creationId xmlns:a16="http://schemas.microsoft.com/office/drawing/2014/main" id="{B141C57D-5351-F14A-BE45-06662A2B6A88}"/>
                  </a:ext>
                </a:extLst>
              </p:cNvPr>
              <p:cNvSpPr/>
              <p:nvPr/>
            </p:nvSpPr>
            <p:spPr>
              <a:xfrm>
                <a:off x="9156058" y="4896695"/>
                <a:ext cx="2461" cy="36523"/>
              </a:xfrm>
              <a:custGeom>
                <a:avLst/>
                <a:gdLst>
                  <a:gd name="connsiteX0" fmla="*/ 1999 w 1999"/>
                  <a:gd name="connsiteY0" fmla="*/ 0 h 29672"/>
                  <a:gd name="connsiteX1" fmla="*/ 0 w 1999"/>
                  <a:gd name="connsiteY1" fmla="*/ 29672 h 29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9" h="29672">
                    <a:moveTo>
                      <a:pt x="1999" y="0"/>
                    </a:moveTo>
                    <a:lnTo>
                      <a:pt x="0" y="29672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2" name="任意多边形 49">
                <a:extLst>
                  <a:ext uri="{FF2B5EF4-FFF2-40B4-BE49-F238E27FC236}">
                    <a16:creationId xmlns:a16="http://schemas.microsoft.com/office/drawing/2014/main" id="{0616D959-0102-7F4D-B2E4-0C41BE5D04F5}"/>
                  </a:ext>
                </a:extLst>
              </p:cNvPr>
              <p:cNvSpPr/>
              <p:nvPr/>
            </p:nvSpPr>
            <p:spPr>
              <a:xfrm>
                <a:off x="9200480" y="4899674"/>
                <a:ext cx="2461" cy="36523"/>
              </a:xfrm>
              <a:custGeom>
                <a:avLst/>
                <a:gdLst>
                  <a:gd name="connsiteX0" fmla="*/ 1999 w 1999"/>
                  <a:gd name="connsiteY0" fmla="*/ 0 h 29672"/>
                  <a:gd name="connsiteX1" fmla="*/ 0 w 1999"/>
                  <a:gd name="connsiteY1" fmla="*/ 29672 h 29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9" h="29672">
                    <a:moveTo>
                      <a:pt x="1999" y="0"/>
                    </a:moveTo>
                    <a:lnTo>
                      <a:pt x="0" y="29672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86AEC229-ABFB-2849-9B6B-5CE703DD3E25}"/>
                  </a:ext>
                </a:extLst>
              </p:cNvPr>
              <p:cNvGrpSpPr/>
              <p:nvPr/>
            </p:nvGrpSpPr>
            <p:grpSpPr>
              <a:xfrm>
                <a:off x="10331931" y="6174239"/>
                <a:ext cx="641750" cy="643304"/>
                <a:chOff x="14198456" y="5195558"/>
                <a:chExt cx="521369" cy="522632"/>
              </a:xfrm>
            </p:grpSpPr>
            <p:sp>
              <p:nvSpPr>
                <p:cNvPr id="88" name="任意多边形 85">
                  <a:extLst>
                    <a:ext uri="{FF2B5EF4-FFF2-40B4-BE49-F238E27FC236}">
                      <a16:creationId xmlns:a16="http://schemas.microsoft.com/office/drawing/2014/main" id="{A2ACA7DE-AEE2-1448-9FE4-E2B01C75F759}"/>
                    </a:ext>
                  </a:extLst>
                </p:cNvPr>
                <p:cNvSpPr/>
                <p:nvPr/>
              </p:nvSpPr>
              <p:spPr>
                <a:xfrm>
                  <a:off x="14303150" y="5665895"/>
                  <a:ext cx="416674" cy="52294"/>
                </a:xfrm>
                <a:custGeom>
                  <a:avLst/>
                  <a:gdLst>
                    <a:gd name="connsiteX0" fmla="*/ 0 w 416674"/>
                    <a:gd name="connsiteY0" fmla="*/ 43982 h 52294"/>
                    <a:gd name="connsiteX1" fmla="*/ 0 w 416674"/>
                    <a:gd name="connsiteY1" fmla="*/ 20729 h 52294"/>
                    <a:gd name="connsiteX2" fmla="*/ 378164 w 416674"/>
                    <a:gd name="connsiteY2" fmla="*/ 20729 h 52294"/>
                    <a:gd name="connsiteX3" fmla="*/ 414044 w 416674"/>
                    <a:gd name="connsiteY3" fmla="*/ 421 h 52294"/>
                    <a:gd name="connsiteX4" fmla="*/ 416675 w 416674"/>
                    <a:gd name="connsiteY4" fmla="*/ 0 h 52294"/>
                    <a:gd name="connsiteX5" fmla="*/ 416675 w 416674"/>
                    <a:gd name="connsiteY5" fmla="*/ 37353 h 52294"/>
                    <a:gd name="connsiteX6" fmla="*/ 415202 w 416674"/>
                    <a:gd name="connsiteY6" fmla="*/ 41141 h 52294"/>
                    <a:gd name="connsiteX7" fmla="*/ 414254 w 416674"/>
                    <a:gd name="connsiteY7" fmla="*/ 42088 h 52294"/>
                    <a:gd name="connsiteX8" fmla="*/ 390790 w 416674"/>
                    <a:gd name="connsiteY8" fmla="*/ 52295 h 52294"/>
                    <a:gd name="connsiteX9" fmla="*/ 8207 w 416674"/>
                    <a:gd name="connsiteY9" fmla="*/ 52295 h 52294"/>
                    <a:gd name="connsiteX10" fmla="*/ 0 w 416674"/>
                    <a:gd name="connsiteY10" fmla="*/ 43982 h 52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16674" h="52294">
                      <a:moveTo>
                        <a:pt x="0" y="43982"/>
                      </a:moveTo>
                      <a:lnTo>
                        <a:pt x="0" y="20729"/>
                      </a:lnTo>
                      <a:lnTo>
                        <a:pt x="378164" y="20729"/>
                      </a:lnTo>
                      <a:cubicBezTo>
                        <a:pt x="392895" y="20729"/>
                        <a:pt x="406468" y="13047"/>
                        <a:pt x="414044" y="421"/>
                      </a:cubicBezTo>
                      <a:lnTo>
                        <a:pt x="416675" y="0"/>
                      </a:lnTo>
                      <a:lnTo>
                        <a:pt x="416675" y="37353"/>
                      </a:lnTo>
                      <a:cubicBezTo>
                        <a:pt x="416675" y="38721"/>
                        <a:pt x="416148" y="40089"/>
                        <a:pt x="415202" y="41141"/>
                      </a:cubicBezTo>
                      <a:lnTo>
                        <a:pt x="414254" y="42088"/>
                      </a:lnTo>
                      <a:cubicBezTo>
                        <a:pt x="408152" y="48612"/>
                        <a:pt x="399734" y="52295"/>
                        <a:pt x="390790" y="52295"/>
                      </a:cubicBezTo>
                      <a:lnTo>
                        <a:pt x="8207" y="52295"/>
                      </a:lnTo>
                      <a:cubicBezTo>
                        <a:pt x="3683" y="52189"/>
                        <a:pt x="0" y="48507"/>
                        <a:pt x="0" y="43982"/>
                      </a:cubicBezTo>
                      <a:close/>
                    </a:path>
                  </a:pathLst>
                </a:custGeom>
                <a:solidFill>
                  <a:srgbClr val="3E49E1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" name="任意多边形 86">
                  <a:extLst>
                    <a:ext uri="{FF2B5EF4-FFF2-40B4-BE49-F238E27FC236}">
                      <a16:creationId xmlns:a16="http://schemas.microsoft.com/office/drawing/2014/main" id="{455310EB-84A4-F148-A980-10534C6B924F}"/>
                    </a:ext>
                  </a:extLst>
                </p:cNvPr>
                <p:cNvSpPr/>
                <p:nvPr/>
              </p:nvSpPr>
              <p:spPr>
                <a:xfrm>
                  <a:off x="14198456" y="5195558"/>
                  <a:ext cx="509794" cy="482858"/>
                </a:xfrm>
                <a:custGeom>
                  <a:avLst/>
                  <a:gdLst>
                    <a:gd name="connsiteX0" fmla="*/ 0 w 509794"/>
                    <a:gd name="connsiteY0" fmla="*/ 88701 h 482858"/>
                    <a:gd name="connsiteX1" fmla="*/ 115638 w 509794"/>
                    <a:gd name="connsiteY1" fmla="*/ 381636 h 482858"/>
                    <a:gd name="connsiteX2" fmla="*/ 125528 w 509794"/>
                    <a:gd name="connsiteY2" fmla="*/ 482859 h 482858"/>
                    <a:gd name="connsiteX3" fmla="*/ 492223 w 509794"/>
                    <a:gd name="connsiteY3" fmla="*/ 482859 h 482858"/>
                    <a:gd name="connsiteX4" fmla="*/ 509795 w 509794"/>
                    <a:gd name="connsiteY4" fmla="*/ 465287 h 482858"/>
                    <a:gd name="connsiteX5" fmla="*/ 509795 w 509794"/>
                    <a:gd name="connsiteY5" fmla="*/ 465287 h 482858"/>
                    <a:gd name="connsiteX6" fmla="*/ 498536 w 509794"/>
                    <a:gd name="connsiteY6" fmla="*/ 448872 h 482858"/>
                    <a:gd name="connsiteX7" fmla="*/ 299353 w 509794"/>
                    <a:gd name="connsiteY7" fmla="*/ 340074 h 482858"/>
                    <a:gd name="connsiteX8" fmla="*/ 172983 w 509794"/>
                    <a:gd name="connsiteY8" fmla="*/ 0 h 482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09794" h="482858">
                      <a:moveTo>
                        <a:pt x="0" y="88701"/>
                      </a:moveTo>
                      <a:lnTo>
                        <a:pt x="115638" y="381636"/>
                      </a:lnTo>
                      <a:lnTo>
                        <a:pt x="125528" y="482859"/>
                      </a:lnTo>
                      <a:lnTo>
                        <a:pt x="492223" y="482859"/>
                      </a:lnTo>
                      <a:cubicBezTo>
                        <a:pt x="501903" y="482859"/>
                        <a:pt x="509795" y="474967"/>
                        <a:pt x="509795" y="465287"/>
                      </a:cubicBezTo>
                      <a:lnTo>
                        <a:pt x="509795" y="465287"/>
                      </a:lnTo>
                      <a:cubicBezTo>
                        <a:pt x="509795" y="458026"/>
                        <a:pt x="505376" y="451503"/>
                        <a:pt x="498536" y="448872"/>
                      </a:cubicBezTo>
                      <a:lnTo>
                        <a:pt x="299353" y="340074"/>
                      </a:lnTo>
                      <a:lnTo>
                        <a:pt x="172983" y="0"/>
                      </a:lnTo>
                    </a:path>
                  </a:pathLst>
                </a:custGeom>
                <a:solidFill>
                  <a:srgbClr val="FFA18D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" name="任意多边形 87">
                  <a:extLst>
                    <a:ext uri="{FF2B5EF4-FFF2-40B4-BE49-F238E27FC236}">
                      <a16:creationId xmlns:a16="http://schemas.microsoft.com/office/drawing/2014/main" id="{13D64F96-AB6B-6345-B662-7D907E185874}"/>
                    </a:ext>
                  </a:extLst>
                </p:cNvPr>
                <p:cNvSpPr/>
                <p:nvPr/>
              </p:nvSpPr>
              <p:spPr>
                <a:xfrm>
                  <a:off x="14303045" y="5535737"/>
                  <a:ext cx="416674" cy="150886"/>
                </a:xfrm>
                <a:custGeom>
                  <a:avLst/>
                  <a:gdLst>
                    <a:gd name="connsiteX0" fmla="*/ 194764 w 416674"/>
                    <a:gd name="connsiteY0" fmla="*/ 0 h 150886"/>
                    <a:gd name="connsiteX1" fmla="*/ 404258 w 416674"/>
                    <a:gd name="connsiteY1" fmla="*/ 108377 h 150886"/>
                    <a:gd name="connsiteX2" fmla="*/ 416674 w 416674"/>
                    <a:gd name="connsiteY2" fmla="*/ 128896 h 150886"/>
                    <a:gd name="connsiteX3" fmla="*/ 416674 w 416674"/>
                    <a:gd name="connsiteY3" fmla="*/ 128896 h 150886"/>
                    <a:gd name="connsiteX4" fmla="*/ 393421 w 416674"/>
                    <a:gd name="connsiteY4" fmla="*/ 150887 h 150886"/>
                    <a:gd name="connsiteX5" fmla="*/ 0 w 416674"/>
                    <a:gd name="connsiteY5" fmla="*/ 150887 h 150886"/>
                    <a:gd name="connsiteX6" fmla="*/ 11048 w 416674"/>
                    <a:gd name="connsiteY6" fmla="*/ 41457 h 150886"/>
                    <a:gd name="connsiteX7" fmla="*/ 194764 w 416674"/>
                    <a:gd name="connsiteY7" fmla="*/ 0 h 150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6674" h="150886">
                      <a:moveTo>
                        <a:pt x="194764" y="0"/>
                      </a:moveTo>
                      <a:lnTo>
                        <a:pt x="404258" y="108377"/>
                      </a:lnTo>
                      <a:cubicBezTo>
                        <a:pt x="411729" y="111639"/>
                        <a:pt x="416674" y="119846"/>
                        <a:pt x="416674" y="128896"/>
                      </a:cubicBezTo>
                      <a:lnTo>
                        <a:pt x="416674" y="128896"/>
                      </a:lnTo>
                      <a:cubicBezTo>
                        <a:pt x="416674" y="140996"/>
                        <a:pt x="404153" y="150887"/>
                        <a:pt x="393421" y="150887"/>
                      </a:cubicBezTo>
                      <a:lnTo>
                        <a:pt x="0" y="150887"/>
                      </a:lnTo>
                      <a:lnTo>
                        <a:pt x="11048" y="41457"/>
                      </a:lnTo>
                      <a:cubicBezTo>
                        <a:pt x="11153" y="41457"/>
                        <a:pt x="113112" y="45876"/>
                        <a:pt x="194764" y="0"/>
                      </a:cubicBezTo>
                      <a:close/>
                    </a:path>
                  </a:pathLst>
                </a:custGeom>
                <a:solidFill>
                  <a:srgbClr val="010101"/>
                </a:solidFill>
                <a:ln w="105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" name="任意多边形 88">
                  <a:extLst>
                    <a:ext uri="{FF2B5EF4-FFF2-40B4-BE49-F238E27FC236}">
                      <a16:creationId xmlns:a16="http://schemas.microsoft.com/office/drawing/2014/main" id="{E9A27DC5-4E30-304A-A51F-844A1DB4C4A5}"/>
                    </a:ext>
                  </a:extLst>
                </p:cNvPr>
                <p:cNvSpPr/>
                <p:nvPr/>
              </p:nvSpPr>
              <p:spPr>
                <a:xfrm>
                  <a:off x="14543159" y="5565724"/>
                  <a:ext cx="25779" cy="42824"/>
                </a:xfrm>
                <a:custGeom>
                  <a:avLst/>
                  <a:gdLst>
                    <a:gd name="connsiteX0" fmla="*/ 25779 w 25779"/>
                    <a:gd name="connsiteY0" fmla="*/ 0 h 42824"/>
                    <a:gd name="connsiteX1" fmla="*/ 0 w 25779"/>
                    <a:gd name="connsiteY1" fmla="*/ 42825 h 42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779" h="42824">
                      <a:moveTo>
                        <a:pt x="25779" y="0"/>
                      </a:moveTo>
                      <a:cubicBezTo>
                        <a:pt x="15573" y="13153"/>
                        <a:pt x="6839" y="27568"/>
                        <a:pt x="0" y="42825"/>
                      </a:cubicBezTo>
                    </a:path>
                  </a:pathLst>
                </a:custGeom>
                <a:noFill/>
                <a:ln w="10519" cap="rnd">
                  <a:solidFill>
                    <a:srgbClr val="3E49E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" name="任意多边形 89">
                  <a:extLst>
                    <a:ext uri="{FF2B5EF4-FFF2-40B4-BE49-F238E27FC236}">
                      <a16:creationId xmlns:a16="http://schemas.microsoft.com/office/drawing/2014/main" id="{DB52DC3C-821D-ED4C-83DC-04604CEC41E6}"/>
                    </a:ext>
                  </a:extLst>
                </p:cNvPr>
                <p:cNvSpPr/>
                <p:nvPr/>
              </p:nvSpPr>
              <p:spPr>
                <a:xfrm>
                  <a:off x="14570517" y="5579508"/>
                  <a:ext cx="21254" cy="36406"/>
                </a:xfrm>
                <a:custGeom>
                  <a:avLst/>
                  <a:gdLst>
                    <a:gd name="connsiteX0" fmla="*/ 21255 w 21254"/>
                    <a:gd name="connsiteY0" fmla="*/ 0 h 36406"/>
                    <a:gd name="connsiteX1" fmla="*/ 0 w 21254"/>
                    <a:gd name="connsiteY1" fmla="*/ 36407 h 36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254" h="36406">
                      <a:moveTo>
                        <a:pt x="21255" y="0"/>
                      </a:moveTo>
                      <a:cubicBezTo>
                        <a:pt x="10627" y="14521"/>
                        <a:pt x="6418" y="22938"/>
                        <a:pt x="0" y="36407"/>
                      </a:cubicBezTo>
                    </a:path>
                  </a:pathLst>
                </a:custGeom>
                <a:noFill/>
                <a:ln w="10519" cap="rnd">
                  <a:solidFill>
                    <a:srgbClr val="3E49E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" name="任意多边形 90">
                  <a:extLst>
                    <a:ext uri="{FF2B5EF4-FFF2-40B4-BE49-F238E27FC236}">
                      <a16:creationId xmlns:a16="http://schemas.microsoft.com/office/drawing/2014/main" id="{21E52E9F-B511-824C-A1E6-DBC78CA3B4B0}"/>
                    </a:ext>
                  </a:extLst>
                </p:cNvPr>
                <p:cNvSpPr/>
                <p:nvPr/>
              </p:nvSpPr>
              <p:spPr>
                <a:xfrm>
                  <a:off x="14591771" y="5589610"/>
                  <a:ext cx="19255" cy="33460"/>
                </a:xfrm>
                <a:custGeom>
                  <a:avLst/>
                  <a:gdLst>
                    <a:gd name="connsiteX0" fmla="*/ 19255 w 19255"/>
                    <a:gd name="connsiteY0" fmla="*/ 0 h 33460"/>
                    <a:gd name="connsiteX1" fmla="*/ 0 w 19255"/>
                    <a:gd name="connsiteY1" fmla="*/ 33460 h 33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255" h="33460">
                      <a:moveTo>
                        <a:pt x="19255" y="0"/>
                      </a:moveTo>
                      <a:cubicBezTo>
                        <a:pt x="12100" y="9575"/>
                        <a:pt x="5577" y="22833"/>
                        <a:pt x="0" y="33460"/>
                      </a:cubicBezTo>
                    </a:path>
                  </a:pathLst>
                </a:custGeom>
                <a:noFill/>
                <a:ln w="10519" cap="rnd">
                  <a:solidFill>
                    <a:srgbClr val="3E49E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54" name="任意多边形 51">
                <a:extLst>
                  <a:ext uri="{FF2B5EF4-FFF2-40B4-BE49-F238E27FC236}">
                    <a16:creationId xmlns:a16="http://schemas.microsoft.com/office/drawing/2014/main" id="{B13F5F52-D682-5346-BFAA-1B7557B40F21}"/>
                  </a:ext>
                </a:extLst>
              </p:cNvPr>
              <p:cNvSpPr/>
              <p:nvPr/>
            </p:nvSpPr>
            <p:spPr>
              <a:xfrm>
                <a:off x="8834470" y="5661038"/>
                <a:ext cx="1851166" cy="1158188"/>
              </a:xfrm>
              <a:custGeom>
                <a:avLst/>
                <a:gdLst>
                  <a:gd name="connsiteX0" fmla="*/ 293461 w 1503921"/>
                  <a:gd name="connsiteY0" fmla="*/ 529520 h 940933"/>
                  <a:gd name="connsiteX1" fmla="*/ 988444 w 1503921"/>
                  <a:gd name="connsiteY1" fmla="*/ 3416 h 940933"/>
                  <a:gd name="connsiteX2" fmla="*/ 1503921 w 1503921"/>
                  <a:gd name="connsiteY2" fmla="*/ 675041 h 940933"/>
                  <a:gd name="connsiteX3" fmla="*/ 1176474 w 1503921"/>
                  <a:gd name="connsiteY3" fmla="*/ 786785 h 940933"/>
                  <a:gd name="connsiteX4" fmla="*/ 991496 w 1503921"/>
                  <a:gd name="connsiteY4" fmla="*/ 411989 h 940933"/>
                  <a:gd name="connsiteX5" fmla="*/ 469075 w 1503921"/>
                  <a:gd name="connsiteY5" fmla="*/ 920416 h 940933"/>
                  <a:gd name="connsiteX6" fmla="*/ 293566 w 1503921"/>
                  <a:gd name="connsiteY6" fmla="*/ 940934 h 940933"/>
                  <a:gd name="connsiteX7" fmla="*/ 0 w 1503921"/>
                  <a:gd name="connsiteY7" fmla="*/ 663782 h 940933"/>
                  <a:gd name="connsiteX8" fmla="*/ 293461 w 1503921"/>
                  <a:gd name="connsiteY8" fmla="*/ 529520 h 940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03921" h="940933">
                    <a:moveTo>
                      <a:pt x="293461" y="529520"/>
                    </a:moveTo>
                    <a:cubicBezTo>
                      <a:pt x="293461" y="529520"/>
                      <a:pt x="729812" y="58657"/>
                      <a:pt x="988444" y="3416"/>
                    </a:cubicBezTo>
                    <a:cubicBezTo>
                      <a:pt x="1265807" y="-55823"/>
                      <a:pt x="1503921" y="675041"/>
                      <a:pt x="1503921" y="675041"/>
                    </a:cubicBezTo>
                    <a:lnTo>
                      <a:pt x="1176474" y="786785"/>
                    </a:lnTo>
                    <a:lnTo>
                      <a:pt x="991496" y="411989"/>
                    </a:lnTo>
                    <a:cubicBezTo>
                      <a:pt x="991496" y="411989"/>
                      <a:pt x="769796" y="812143"/>
                      <a:pt x="469075" y="920416"/>
                    </a:cubicBezTo>
                    <a:cubicBezTo>
                      <a:pt x="412571" y="940723"/>
                      <a:pt x="353647" y="940934"/>
                      <a:pt x="293566" y="940934"/>
                    </a:cubicBezTo>
                    <a:cubicBezTo>
                      <a:pt x="87544" y="940934"/>
                      <a:pt x="6839" y="721443"/>
                      <a:pt x="0" y="663782"/>
                    </a:cubicBezTo>
                    <a:cubicBezTo>
                      <a:pt x="128896" y="612750"/>
                      <a:pt x="293461" y="529520"/>
                      <a:pt x="293461" y="529520"/>
                    </a:cubicBezTo>
                    <a:close/>
                  </a:path>
                </a:pathLst>
              </a:custGeom>
              <a:solidFill>
                <a:srgbClr val="3E49E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5" name="任意多边形 52">
                <a:extLst>
                  <a:ext uri="{FF2B5EF4-FFF2-40B4-BE49-F238E27FC236}">
                    <a16:creationId xmlns:a16="http://schemas.microsoft.com/office/drawing/2014/main" id="{EA6826BE-5DD7-2B42-8FF5-EC6BEF9D5506}"/>
                  </a:ext>
                </a:extLst>
              </p:cNvPr>
              <p:cNvSpPr/>
              <p:nvPr/>
            </p:nvSpPr>
            <p:spPr>
              <a:xfrm>
                <a:off x="9008539" y="5916927"/>
                <a:ext cx="1396825" cy="670854"/>
              </a:xfrm>
              <a:custGeom>
                <a:avLst/>
                <a:gdLst>
                  <a:gd name="connsiteX0" fmla="*/ 0 w 1134806"/>
                  <a:gd name="connsiteY0" fmla="*/ 390656 h 545014"/>
                  <a:gd name="connsiteX1" fmla="*/ 160041 w 1134806"/>
                  <a:gd name="connsiteY1" fmla="*/ 435480 h 545014"/>
                  <a:gd name="connsiteX2" fmla="*/ 835874 w 1134806"/>
                  <a:gd name="connsiteY2" fmla="*/ 181 h 545014"/>
                  <a:gd name="connsiteX3" fmla="*/ 1134807 w 1134806"/>
                  <a:gd name="connsiteY3" fmla="*/ 545015 h 545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4806" h="545014">
                    <a:moveTo>
                      <a:pt x="0" y="390656"/>
                    </a:moveTo>
                    <a:cubicBezTo>
                      <a:pt x="0" y="390656"/>
                      <a:pt x="53136" y="453157"/>
                      <a:pt x="160041" y="435480"/>
                    </a:cubicBezTo>
                    <a:cubicBezTo>
                      <a:pt x="391001" y="397285"/>
                      <a:pt x="721394" y="-9815"/>
                      <a:pt x="835874" y="181"/>
                    </a:cubicBezTo>
                    <a:cubicBezTo>
                      <a:pt x="931836" y="8494"/>
                      <a:pt x="1134807" y="545015"/>
                      <a:pt x="1134807" y="545015"/>
                    </a:cubicBezTo>
                  </a:path>
                </a:pathLst>
              </a:custGeom>
              <a:noFill/>
              <a:ln w="10519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" name="任意多边形 53">
                <a:extLst>
                  <a:ext uri="{FF2B5EF4-FFF2-40B4-BE49-F238E27FC236}">
                    <a16:creationId xmlns:a16="http://schemas.microsoft.com/office/drawing/2014/main" id="{4E2C39E2-4C75-2343-8014-B58EB745B23C}"/>
                  </a:ext>
                </a:extLst>
              </p:cNvPr>
              <p:cNvSpPr/>
              <p:nvPr/>
            </p:nvSpPr>
            <p:spPr>
              <a:xfrm>
                <a:off x="9054388" y="5882995"/>
                <a:ext cx="1401229" cy="686654"/>
              </a:xfrm>
              <a:custGeom>
                <a:avLst/>
                <a:gdLst>
                  <a:gd name="connsiteX0" fmla="*/ 0 w 1138384"/>
                  <a:gd name="connsiteY0" fmla="*/ 398652 h 557850"/>
                  <a:gd name="connsiteX1" fmla="*/ 105431 w 1138384"/>
                  <a:gd name="connsiteY1" fmla="*/ 431376 h 557850"/>
                  <a:gd name="connsiteX2" fmla="*/ 808517 w 1138384"/>
                  <a:gd name="connsiteY2" fmla="*/ 1022 h 557850"/>
                  <a:gd name="connsiteX3" fmla="*/ 1138384 w 1138384"/>
                  <a:gd name="connsiteY3" fmla="*/ 557851 h 55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8384" h="557850">
                    <a:moveTo>
                      <a:pt x="0" y="398652"/>
                    </a:moveTo>
                    <a:cubicBezTo>
                      <a:pt x="0" y="398652"/>
                      <a:pt x="40194" y="440530"/>
                      <a:pt x="105431" y="431376"/>
                    </a:cubicBezTo>
                    <a:cubicBezTo>
                      <a:pt x="323344" y="400756"/>
                      <a:pt x="662891" y="-23494"/>
                      <a:pt x="808517" y="1022"/>
                    </a:cubicBezTo>
                    <a:cubicBezTo>
                      <a:pt x="917315" y="19331"/>
                      <a:pt x="1138384" y="557851"/>
                      <a:pt x="1138384" y="557851"/>
                    </a:cubicBezTo>
                  </a:path>
                </a:pathLst>
              </a:custGeom>
              <a:noFill/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" name="任意多边形 54">
                <a:extLst>
                  <a:ext uri="{FF2B5EF4-FFF2-40B4-BE49-F238E27FC236}">
                    <a16:creationId xmlns:a16="http://schemas.microsoft.com/office/drawing/2014/main" id="{6673E734-99CA-1F4D-8D18-BC82BC64F93B}"/>
                  </a:ext>
                </a:extLst>
              </p:cNvPr>
              <p:cNvSpPr/>
              <p:nvPr/>
            </p:nvSpPr>
            <p:spPr>
              <a:xfrm>
                <a:off x="8674775" y="4411652"/>
                <a:ext cx="542669" cy="527280"/>
              </a:xfrm>
              <a:custGeom>
                <a:avLst/>
                <a:gdLst>
                  <a:gd name="connsiteX0" fmla="*/ 151518 w 440874"/>
                  <a:gd name="connsiteY0" fmla="*/ 57038 h 428371"/>
                  <a:gd name="connsiteX1" fmla="*/ 158568 w 440874"/>
                  <a:gd name="connsiteY1" fmla="*/ 47779 h 428371"/>
                  <a:gd name="connsiteX2" fmla="*/ 252320 w 440874"/>
                  <a:gd name="connsiteY2" fmla="*/ 12320 h 428371"/>
                  <a:gd name="connsiteX3" fmla="*/ 323975 w 440874"/>
                  <a:gd name="connsiteY3" fmla="*/ 10110 h 428371"/>
                  <a:gd name="connsiteX4" fmla="*/ 418463 w 440874"/>
                  <a:gd name="connsiteY4" fmla="*/ 29260 h 428371"/>
                  <a:gd name="connsiteX5" fmla="*/ 433615 w 440874"/>
                  <a:gd name="connsiteY5" fmla="*/ 119750 h 428371"/>
                  <a:gd name="connsiteX6" fmla="*/ 366274 w 440874"/>
                  <a:gd name="connsiteY6" fmla="*/ 57459 h 428371"/>
                  <a:gd name="connsiteX7" fmla="*/ 333550 w 440874"/>
                  <a:gd name="connsiteY7" fmla="*/ 130167 h 428371"/>
                  <a:gd name="connsiteX8" fmla="*/ 315662 w 440874"/>
                  <a:gd name="connsiteY8" fmla="*/ 220762 h 428371"/>
                  <a:gd name="connsiteX9" fmla="*/ 327237 w 440874"/>
                  <a:gd name="connsiteY9" fmla="*/ 426890 h 428371"/>
                  <a:gd name="connsiteX10" fmla="*/ 238956 w 440874"/>
                  <a:gd name="connsiteY10" fmla="*/ 423628 h 428371"/>
                  <a:gd name="connsiteX11" fmla="*/ 155727 w 440874"/>
                  <a:gd name="connsiteY11" fmla="*/ 411212 h 428371"/>
                  <a:gd name="connsiteX12" fmla="*/ 0 w 440874"/>
                  <a:gd name="connsiteY12" fmla="*/ 308832 h 428371"/>
                  <a:gd name="connsiteX13" fmla="*/ 132157 w 440874"/>
                  <a:gd name="connsiteY13" fmla="*/ 117120 h 428371"/>
                  <a:gd name="connsiteX14" fmla="*/ 151518 w 440874"/>
                  <a:gd name="connsiteY14" fmla="*/ 57038 h 428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40874" h="428371">
                    <a:moveTo>
                      <a:pt x="151518" y="57038"/>
                    </a:moveTo>
                    <a:cubicBezTo>
                      <a:pt x="153728" y="53882"/>
                      <a:pt x="156148" y="50830"/>
                      <a:pt x="158568" y="47779"/>
                    </a:cubicBezTo>
                    <a:cubicBezTo>
                      <a:pt x="182874" y="18001"/>
                      <a:pt x="212441" y="13161"/>
                      <a:pt x="252320" y="12320"/>
                    </a:cubicBezTo>
                    <a:cubicBezTo>
                      <a:pt x="262000" y="12109"/>
                      <a:pt x="299774" y="-938"/>
                      <a:pt x="323975" y="10110"/>
                    </a:cubicBezTo>
                    <a:cubicBezTo>
                      <a:pt x="363538" y="-13670"/>
                      <a:pt x="402259" y="9373"/>
                      <a:pt x="418463" y="29260"/>
                    </a:cubicBezTo>
                    <a:cubicBezTo>
                      <a:pt x="436982" y="52093"/>
                      <a:pt x="449503" y="83764"/>
                      <a:pt x="433615" y="119750"/>
                    </a:cubicBezTo>
                    <a:cubicBezTo>
                      <a:pt x="425513" y="108491"/>
                      <a:pt x="389843" y="66719"/>
                      <a:pt x="366274" y="57459"/>
                    </a:cubicBezTo>
                    <a:cubicBezTo>
                      <a:pt x="353542" y="77136"/>
                      <a:pt x="337969" y="115331"/>
                      <a:pt x="333550" y="130167"/>
                    </a:cubicBezTo>
                    <a:cubicBezTo>
                      <a:pt x="324606" y="159734"/>
                      <a:pt x="318714" y="190143"/>
                      <a:pt x="315662" y="220762"/>
                    </a:cubicBezTo>
                    <a:cubicBezTo>
                      <a:pt x="309665" y="281159"/>
                      <a:pt x="310086" y="368597"/>
                      <a:pt x="327237" y="426890"/>
                    </a:cubicBezTo>
                    <a:cubicBezTo>
                      <a:pt x="328605" y="431519"/>
                      <a:pt x="245165" y="423838"/>
                      <a:pt x="238956" y="423628"/>
                    </a:cubicBezTo>
                    <a:cubicBezTo>
                      <a:pt x="210547" y="422470"/>
                      <a:pt x="183610" y="418682"/>
                      <a:pt x="155727" y="411212"/>
                    </a:cubicBezTo>
                    <a:cubicBezTo>
                      <a:pt x="89227" y="393114"/>
                      <a:pt x="46613" y="359022"/>
                      <a:pt x="0" y="308832"/>
                    </a:cubicBezTo>
                    <a:cubicBezTo>
                      <a:pt x="14520" y="284421"/>
                      <a:pt x="116374" y="180778"/>
                      <a:pt x="132157" y="117120"/>
                    </a:cubicBezTo>
                    <a:cubicBezTo>
                      <a:pt x="139418" y="88710"/>
                      <a:pt x="133736" y="82081"/>
                      <a:pt x="151518" y="57038"/>
                    </a:cubicBezTo>
                    <a:close/>
                  </a:path>
                </a:pathLst>
              </a:custGeom>
              <a:solidFill>
                <a:srgbClr val="051B38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6FC4B016-58F2-D54F-84C6-9E33D69903FA}"/>
                  </a:ext>
                </a:extLst>
              </p:cNvPr>
              <p:cNvGrpSpPr/>
              <p:nvPr/>
            </p:nvGrpSpPr>
            <p:grpSpPr>
              <a:xfrm>
                <a:off x="8728654" y="4554518"/>
                <a:ext cx="341273" cy="383626"/>
                <a:chOff x="12895927" y="3879666"/>
                <a:chExt cx="277256" cy="311664"/>
              </a:xfrm>
              <a:noFill/>
            </p:grpSpPr>
            <p:sp>
              <p:nvSpPr>
                <p:cNvPr id="83" name="任意多边形 80">
                  <a:extLst>
                    <a:ext uri="{FF2B5EF4-FFF2-40B4-BE49-F238E27FC236}">
                      <a16:creationId xmlns:a16="http://schemas.microsoft.com/office/drawing/2014/main" id="{C8B3E11D-F82E-4642-AB12-CFD8243B9990}"/>
                    </a:ext>
                  </a:extLst>
                </p:cNvPr>
                <p:cNvSpPr/>
                <p:nvPr/>
              </p:nvSpPr>
              <p:spPr>
                <a:xfrm>
                  <a:off x="13007882" y="3985939"/>
                  <a:ext cx="56503" cy="188976"/>
                </a:xfrm>
                <a:custGeom>
                  <a:avLst/>
                  <a:gdLst>
                    <a:gd name="connsiteX0" fmla="*/ 0 w 56503"/>
                    <a:gd name="connsiteY0" fmla="*/ 188977 h 188976"/>
                    <a:gd name="connsiteX1" fmla="*/ 56504 w 56503"/>
                    <a:gd name="connsiteY1" fmla="*/ 0 h 188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6503" h="188976">
                      <a:moveTo>
                        <a:pt x="0" y="188977"/>
                      </a:moveTo>
                      <a:cubicBezTo>
                        <a:pt x="0" y="188977"/>
                        <a:pt x="47244" y="51769"/>
                        <a:pt x="56504" y="0"/>
                      </a:cubicBezTo>
                    </a:path>
                  </a:pathLst>
                </a:custGeom>
                <a:noFill/>
                <a:ln w="10519" cap="flat">
                  <a:solidFill>
                    <a:srgbClr val="0A37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4" name="任意多边形 81">
                  <a:extLst>
                    <a:ext uri="{FF2B5EF4-FFF2-40B4-BE49-F238E27FC236}">
                      <a16:creationId xmlns:a16="http://schemas.microsoft.com/office/drawing/2014/main" id="{532AC42D-B008-844C-94F5-3595BFB6AF79}"/>
                    </a:ext>
                  </a:extLst>
                </p:cNvPr>
                <p:cNvSpPr/>
                <p:nvPr/>
              </p:nvSpPr>
              <p:spPr>
                <a:xfrm>
                  <a:off x="13114155" y="3944482"/>
                  <a:ext cx="16414" cy="244638"/>
                </a:xfrm>
                <a:custGeom>
                  <a:avLst/>
                  <a:gdLst>
                    <a:gd name="connsiteX0" fmla="*/ 0 w 16414"/>
                    <a:gd name="connsiteY0" fmla="*/ 244638 h 244638"/>
                    <a:gd name="connsiteX1" fmla="*/ 16414 w 16414"/>
                    <a:gd name="connsiteY1" fmla="*/ 0 h 244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6414" h="244638">
                      <a:moveTo>
                        <a:pt x="0" y="244638"/>
                      </a:moveTo>
                      <a:cubicBezTo>
                        <a:pt x="0" y="244638"/>
                        <a:pt x="3893" y="109430"/>
                        <a:pt x="16414" y="0"/>
                      </a:cubicBezTo>
                    </a:path>
                  </a:pathLst>
                </a:custGeom>
                <a:noFill/>
                <a:ln w="10519" cap="flat">
                  <a:solidFill>
                    <a:srgbClr val="0A37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5" name="任意多边形 82">
                  <a:extLst>
                    <a:ext uri="{FF2B5EF4-FFF2-40B4-BE49-F238E27FC236}">
                      <a16:creationId xmlns:a16="http://schemas.microsoft.com/office/drawing/2014/main" id="{83699EEB-7DAB-E74C-9E52-330A803FA1B6}"/>
                    </a:ext>
                  </a:extLst>
                </p:cNvPr>
                <p:cNvSpPr/>
                <p:nvPr/>
              </p:nvSpPr>
              <p:spPr>
                <a:xfrm>
                  <a:off x="12895927" y="3976364"/>
                  <a:ext cx="87859" cy="138891"/>
                </a:xfrm>
                <a:custGeom>
                  <a:avLst/>
                  <a:gdLst>
                    <a:gd name="connsiteX0" fmla="*/ 0 w 87859"/>
                    <a:gd name="connsiteY0" fmla="*/ 138891 h 138891"/>
                    <a:gd name="connsiteX1" fmla="*/ 87859 w 87859"/>
                    <a:gd name="connsiteY1" fmla="*/ 0 h 1388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7859" h="138891">
                      <a:moveTo>
                        <a:pt x="0" y="138891"/>
                      </a:moveTo>
                      <a:cubicBezTo>
                        <a:pt x="0" y="138891"/>
                        <a:pt x="72602" y="35459"/>
                        <a:pt x="87859" y="0"/>
                      </a:cubicBezTo>
                    </a:path>
                  </a:pathLst>
                </a:custGeom>
                <a:noFill/>
                <a:ln w="10519" cap="flat">
                  <a:solidFill>
                    <a:srgbClr val="0A37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" name="任意多边形 83">
                  <a:extLst>
                    <a:ext uri="{FF2B5EF4-FFF2-40B4-BE49-F238E27FC236}">
                      <a16:creationId xmlns:a16="http://schemas.microsoft.com/office/drawing/2014/main" id="{700C46A7-CB50-034B-ABCD-E29ADDCE78DE}"/>
                    </a:ext>
                  </a:extLst>
                </p:cNvPr>
                <p:cNvSpPr/>
                <p:nvPr/>
              </p:nvSpPr>
              <p:spPr>
                <a:xfrm>
                  <a:off x="12937384" y="3940799"/>
                  <a:ext cx="90700" cy="204444"/>
                </a:xfrm>
                <a:custGeom>
                  <a:avLst/>
                  <a:gdLst>
                    <a:gd name="connsiteX0" fmla="*/ 0 w 90700"/>
                    <a:gd name="connsiteY0" fmla="*/ 204444 h 204444"/>
                    <a:gd name="connsiteX1" fmla="*/ 90700 w 90700"/>
                    <a:gd name="connsiteY1" fmla="*/ 0 h 20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0700" h="204444">
                      <a:moveTo>
                        <a:pt x="0" y="204444"/>
                      </a:moveTo>
                      <a:cubicBezTo>
                        <a:pt x="0" y="204444"/>
                        <a:pt x="77758" y="58398"/>
                        <a:pt x="90700" y="0"/>
                      </a:cubicBezTo>
                    </a:path>
                  </a:pathLst>
                </a:custGeom>
                <a:noFill/>
                <a:ln w="10519" cap="flat">
                  <a:solidFill>
                    <a:srgbClr val="0A37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" name="任意多边形 84">
                  <a:extLst>
                    <a:ext uri="{FF2B5EF4-FFF2-40B4-BE49-F238E27FC236}">
                      <a16:creationId xmlns:a16="http://schemas.microsoft.com/office/drawing/2014/main" id="{37B00B3A-4BDD-C84B-99E2-E14B5895CB87}"/>
                    </a:ext>
                  </a:extLst>
                </p:cNvPr>
                <p:cNvSpPr/>
                <p:nvPr/>
              </p:nvSpPr>
              <p:spPr>
                <a:xfrm>
                  <a:off x="13142799" y="3879666"/>
                  <a:ext cx="30385" cy="311664"/>
                </a:xfrm>
                <a:custGeom>
                  <a:avLst/>
                  <a:gdLst>
                    <a:gd name="connsiteX0" fmla="*/ 3343 w 30385"/>
                    <a:gd name="connsiteY0" fmla="*/ 311664 h 311664"/>
                    <a:gd name="connsiteX1" fmla="*/ 30385 w 30385"/>
                    <a:gd name="connsiteY1" fmla="*/ 0 h 3116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385" h="311664">
                      <a:moveTo>
                        <a:pt x="3343" y="311664"/>
                      </a:moveTo>
                      <a:cubicBezTo>
                        <a:pt x="3343" y="311664"/>
                        <a:pt x="-14018" y="129422"/>
                        <a:pt x="30385" y="0"/>
                      </a:cubicBezTo>
                    </a:path>
                  </a:pathLst>
                </a:custGeom>
                <a:noFill/>
                <a:ln w="10519" cap="flat">
                  <a:solidFill>
                    <a:srgbClr val="0A37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59" name="任意多边形 56">
                <a:extLst>
                  <a:ext uri="{FF2B5EF4-FFF2-40B4-BE49-F238E27FC236}">
                    <a16:creationId xmlns:a16="http://schemas.microsoft.com/office/drawing/2014/main" id="{A4537392-D9CC-DF4C-A5CD-0ADF5957409F}"/>
                  </a:ext>
                </a:extLst>
              </p:cNvPr>
              <p:cNvSpPr/>
              <p:nvPr/>
            </p:nvSpPr>
            <p:spPr>
              <a:xfrm>
                <a:off x="8778393" y="4369160"/>
                <a:ext cx="270164" cy="210094"/>
              </a:xfrm>
              <a:custGeom>
                <a:avLst/>
                <a:gdLst>
                  <a:gd name="connsiteX0" fmla="*/ 219486 w 219486"/>
                  <a:gd name="connsiteY0" fmla="*/ 33161 h 170684"/>
                  <a:gd name="connsiteX1" fmla="*/ 80069 w 219486"/>
                  <a:gd name="connsiteY1" fmla="*/ 3805 h 170684"/>
                  <a:gd name="connsiteX2" fmla="*/ 37559 w 219486"/>
                  <a:gd name="connsiteY2" fmla="*/ 20640 h 170684"/>
                  <a:gd name="connsiteX3" fmla="*/ 417 w 219486"/>
                  <a:gd name="connsiteY3" fmla="*/ 91033 h 170684"/>
                  <a:gd name="connsiteX4" fmla="*/ 14832 w 219486"/>
                  <a:gd name="connsiteY4" fmla="*/ 170685 h 170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486" h="170684">
                    <a:moveTo>
                      <a:pt x="219486" y="33161"/>
                    </a:moveTo>
                    <a:cubicBezTo>
                      <a:pt x="181081" y="3173"/>
                      <a:pt x="128260" y="-6086"/>
                      <a:pt x="80069" y="3805"/>
                    </a:cubicBezTo>
                    <a:cubicBezTo>
                      <a:pt x="65022" y="6856"/>
                      <a:pt x="50081" y="11801"/>
                      <a:pt x="37559" y="20640"/>
                    </a:cubicBezTo>
                    <a:cubicBezTo>
                      <a:pt x="15042" y="36528"/>
                      <a:pt x="2731" y="63886"/>
                      <a:pt x="417" y="91033"/>
                    </a:cubicBezTo>
                    <a:cubicBezTo>
                      <a:pt x="-1793" y="118180"/>
                      <a:pt x="5046" y="145221"/>
                      <a:pt x="14832" y="170685"/>
                    </a:cubicBezTo>
                  </a:path>
                </a:pathLst>
              </a:custGeom>
              <a:gradFill>
                <a:gsLst>
                  <a:gs pos="0">
                    <a:srgbClr val="FD7FAC"/>
                  </a:gs>
                  <a:gs pos="100000">
                    <a:srgbClr val="D93C6F"/>
                  </a:gs>
                </a:gsLst>
                <a:lin ang="5400000" scaled="0"/>
              </a:gra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" name="任意多边形 57">
                <a:extLst>
                  <a:ext uri="{FF2B5EF4-FFF2-40B4-BE49-F238E27FC236}">
                    <a16:creationId xmlns:a16="http://schemas.microsoft.com/office/drawing/2014/main" id="{1D8CD0E2-E0FF-7949-8F6B-6E6CD0455CC0}"/>
                  </a:ext>
                </a:extLst>
              </p:cNvPr>
              <p:cNvSpPr/>
              <p:nvPr/>
            </p:nvSpPr>
            <p:spPr>
              <a:xfrm>
                <a:off x="8768434" y="4376636"/>
                <a:ext cx="306159" cy="257979"/>
              </a:xfrm>
              <a:custGeom>
                <a:avLst/>
                <a:gdLst>
                  <a:gd name="connsiteX0" fmla="*/ 243466 w 248729"/>
                  <a:gd name="connsiteY0" fmla="*/ 29718 h 209587"/>
                  <a:gd name="connsiteX1" fmla="*/ 188751 w 248729"/>
                  <a:gd name="connsiteY1" fmla="*/ 361 h 209587"/>
                  <a:gd name="connsiteX2" fmla="*/ 157185 w 248729"/>
                  <a:gd name="connsiteY2" fmla="*/ 17723 h 209587"/>
                  <a:gd name="connsiteX3" fmla="*/ 15137 w 248729"/>
                  <a:gd name="connsiteY3" fmla="*/ 132203 h 209587"/>
                  <a:gd name="connsiteX4" fmla="*/ 827 w 248729"/>
                  <a:gd name="connsiteY4" fmla="*/ 148091 h 209587"/>
                  <a:gd name="connsiteX5" fmla="*/ 14295 w 248729"/>
                  <a:gd name="connsiteY5" fmla="*/ 206384 h 209587"/>
                  <a:gd name="connsiteX6" fmla="*/ 241256 w 248729"/>
                  <a:gd name="connsiteY6" fmla="*/ 49710 h 209587"/>
                  <a:gd name="connsiteX7" fmla="*/ 248727 w 248729"/>
                  <a:gd name="connsiteY7" fmla="*/ 39293 h 209587"/>
                  <a:gd name="connsiteX8" fmla="*/ 243466 w 248729"/>
                  <a:gd name="connsiteY8" fmla="*/ 29718 h 209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8729" h="209587">
                    <a:moveTo>
                      <a:pt x="243466" y="29718"/>
                    </a:moveTo>
                    <a:cubicBezTo>
                      <a:pt x="228104" y="14145"/>
                      <a:pt x="209690" y="-2690"/>
                      <a:pt x="188751" y="361"/>
                    </a:cubicBezTo>
                    <a:cubicBezTo>
                      <a:pt x="176966" y="2150"/>
                      <a:pt x="166760" y="10042"/>
                      <a:pt x="157185" y="17723"/>
                    </a:cubicBezTo>
                    <a:cubicBezTo>
                      <a:pt x="109835" y="55918"/>
                      <a:pt x="62486" y="94008"/>
                      <a:pt x="15137" y="132203"/>
                    </a:cubicBezTo>
                    <a:cubicBezTo>
                      <a:pt x="9560" y="136622"/>
                      <a:pt x="3878" y="141357"/>
                      <a:pt x="827" y="148091"/>
                    </a:cubicBezTo>
                    <a:cubicBezTo>
                      <a:pt x="-3488" y="157666"/>
                      <a:pt x="10296" y="196703"/>
                      <a:pt x="14295" y="206384"/>
                    </a:cubicBezTo>
                    <a:cubicBezTo>
                      <a:pt x="25869" y="234057"/>
                      <a:pt x="207585" y="74016"/>
                      <a:pt x="241256" y="49710"/>
                    </a:cubicBezTo>
                    <a:cubicBezTo>
                      <a:pt x="244834" y="47185"/>
                      <a:pt x="248727" y="43817"/>
                      <a:pt x="248727" y="39293"/>
                    </a:cubicBezTo>
                    <a:cubicBezTo>
                      <a:pt x="248832" y="35505"/>
                      <a:pt x="246096" y="32348"/>
                      <a:pt x="243466" y="29718"/>
                    </a:cubicBezTo>
                    <a:close/>
                  </a:path>
                </a:pathLst>
              </a:custGeom>
              <a:gradFill>
                <a:gsLst>
                  <a:gs pos="0">
                    <a:srgbClr val="FD7FAC"/>
                  </a:gs>
                  <a:gs pos="100000">
                    <a:srgbClr val="D93C6F"/>
                  </a:gs>
                </a:gsLst>
                <a:lin ang="5400000" scaled="0"/>
              </a:gra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" name="任意多边形 58">
                <a:extLst>
                  <a:ext uri="{FF2B5EF4-FFF2-40B4-BE49-F238E27FC236}">
                    <a16:creationId xmlns:a16="http://schemas.microsoft.com/office/drawing/2014/main" id="{48B77A86-FB5C-064E-A9EE-2E3607DA1F22}"/>
                  </a:ext>
                </a:extLst>
              </p:cNvPr>
              <p:cNvSpPr/>
              <p:nvPr/>
            </p:nvSpPr>
            <p:spPr>
              <a:xfrm>
                <a:off x="9031590" y="4669027"/>
                <a:ext cx="73781" cy="99625"/>
              </a:xfrm>
              <a:custGeom>
                <a:avLst/>
                <a:gdLst>
                  <a:gd name="connsiteX0" fmla="*/ 46929 w 59942"/>
                  <a:gd name="connsiteY0" fmla="*/ 7351 h 80937"/>
                  <a:gd name="connsiteX1" fmla="*/ 11049 w 59942"/>
                  <a:gd name="connsiteY1" fmla="*/ 6193 h 80937"/>
                  <a:gd name="connsiteX2" fmla="*/ 8839 w 59942"/>
                  <a:gd name="connsiteY2" fmla="*/ 60698 h 80937"/>
                  <a:gd name="connsiteX3" fmla="*/ 46508 w 59942"/>
                  <a:gd name="connsiteY3" fmla="*/ 80164 h 80937"/>
                  <a:gd name="connsiteX4" fmla="*/ 58503 w 59942"/>
                  <a:gd name="connsiteY4" fmla="*/ 47335 h 80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942" h="80937">
                    <a:moveTo>
                      <a:pt x="46929" y="7351"/>
                    </a:moveTo>
                    <a:cubicBezTo>
                      <a:pt x="33987" y="-4960"/>
                      <a:pt x="17467" y="722"/>
                      <a:pt x="11049" y="6193"/>
                    </a:cubicBezTo>
                    <a:cubicBezTo>
                      <a:pt x="-4629" y="19346"/>
                      <a:pt x="-1999" y="43336"/>
                      <a:pt x="8839" y="60698"/>
                    </a:cubicBezTo>
                    <a:cubicBezTo>
                      <a:pt x="20940" y="80164"/>
                      <a:pt x="36091" y="82584"/>
                      <a:pt x="46508" y="80164"/>
                    </a:cubicBezTo>
                    <a:cubicBezTo>
                      <a:pt x="57030" y="77743"/>
                      <a:pt x="62818" y="63328"/>
                      <a:pt x="58503" y="47335"/>
                    </a:cubicBezTo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" name="任意多边形 59">
                <a:extLst>
                  <a:ext uri="{FF2B5EF4-FFF2-40B4-BE49-F238E27FC236}">
                    <a16:creationId xmlns:a16="http://schemas.microsoft.com/office/drawing/2014/main" id="{87E5BF81-0CC6-DF4B-B4FB-E774B4A1E13E}"/>
                  </a:ext>
                </a:extLst>
              </p:cNvPr>
              <p:cNvSpPr/>
              <p:nvPr/>
            </p:nvSpPr>
            <p:spPr>
              <a:xfrm>
                <a:off x="9077531" y="4747265"/>
                <a:ext cx="14151" cy="15823"/>
              </a:xfrm>
              <a:custGeom>
                <a:avLst/>
                <a:gdLst>
                  <a:gd name="connsiteX0" fmla="*/ 11078 w 11497"/>
                  <a:gd name="connsiteY0" fmla="*/ 4712 h 12855"/>
                  <a:gd name="connsiteX1" fmla="*/ 8342 w 11497"/>
                  <a:gd name="connsiteY1" fmla="*/ 713 h 12855"/>
                  <a:gd name="connsiteX2" fmla="*/ 4764 w 11497"/>
                  <a:gd name="connsiteY2" fmla="*/ 292 h 12855"/>
                  <a:gd name="connsiteX3" fmla="*/ 1082 w 11497"/>
                  <a:gd name="connsiteY3" fmla="*/ 3554 h 12855"/>
                  <a:gd name="connsiteX4" fmla="*/ 4975 w 11497"/>
                  <a:gd name="connsiteY4" fmla="*/ 12814 h 12855"/>
                  <a:gd name="connsiteX5" fmla="*/ 11078 w 11497"/>
                  <a:gd name="connsiteY5" fmla="*/ 4712 h 12855"/>
                  <a:gd name="connsiteX6" fmla="*/ 11078 w 11497"/>
                  <a:gd name="connsiteY6" fmla="*/ 4712 h 12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97" h="12855">
                    <a:moveTo>
                      <a:pt x="11078" y="4712"/>
                    </a:moveTo>
                    <a:cubicBezTo>
                      <a:pt x="10446" y="2923"/>
                      <a:pt x="9710" y="1976"/>
                      <a:pt x="8342" y="713"/>
                    </a:cubicBezTo>
                    <a:cubicBezTo>
                      <a:pt x="7500" y="-23"/>
                      <a:pt x="5817" y="-234"/>
                      <a:pt x="4764" y="292"/>
                    </a:cubicBezTo>
                    <a:cubicBezTo>
                      <a:pt x="3081" y="1134"/>
                      <a:pt x="2239" y="1976"/>
                      <a:pt x="1082" y="3554"/>
                    </a:cubicBezTo>
                    <a:cubicBezTo>
                      <a:pt x="-1338" y="7132"/>
                      <a:pt x="450" y="12287"/>
                      <a:pt x="4975" y="12814"/>
                    </a:cubicBezTo>
                    <a:cubicBezTo>
                      <a:pt x="9604" y="13340"/>
                      <a:pt x="12656" y="8815"/>
                      <a:pt x="11078" y="4712"/>
                    </a:cubicBezTo>
                    <a:lnTo>
                      <a:pt x="11078" y="4712"/>
                    </a:lnTo>
                    <a:close/>
                  </a:path>
                </a:pathLst>
              </a:custGeom>
              <a:solidFill>
                <a:srgbClr val="33002C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" name="任意多边形 60">
                <a:extLst>
                  <a:ext uri="{FF2B5EF4-FFF2-40B4-BE49-F238E27FC236}">
                    <a16:creationId xmlns:a16="http://schemas.microsoft.com/office/drawing/2014/main" id="{00B2CD02-0640-C448-A8A3-A926DE44BCCA}"/>
                  </a:ext>
                </a:extLst>
              </p:cNvPr>
              <p:cNvSpPr/>
              <p:nvPr/>
            </p:nvSpPr>
            <p:spPr>
              <a:xfrm>
                <a:off x="7862065" y="6314505"/>
                <a:ext cx="749893" cy="504980"/>
              </a:xfrm>
              <a:custGeom>
                <a:avLst/>
                <a:gdLst>
                  <a:gd name="connsiteX0" fmla="*/ 418462 w 609227"/>
                  <a:gd name="connsiteY0" fmla="*/ 0 h 410255"/>
                  <a:gd name="connsiteX1" fmla="*/ 304823 w 609227"/>
                  <a:gd name="connsiteY1" fmla="*/ 302089 h 410255"/>
                  <a:gd name="connsiteX2" fmla="*/ 20201 w 609227"/>
                  <a:gd name="connsiteY2" fmla="*/ 379321 h 410255"/>
                  <a:gd name="connsiteX3" fmla="*/ 73232 w 609227"/>
                  <a:gd name="connsiteY3" fmla="*/ 410256 h 410255"/>
                  <a:gd name="connsiteX4" fmla="*/ 403415 w 609227"/>
                  <a:gd name="connsiteY4" fmla="*/ 410256 h 410255"/>
                  <a:gd name="connsiteX5" fmla="*/ 455184 w 609227"/>
                  <a:gd name="connsiteY5" fmla="*/ 375954 h 410255"/>
                  <a:gd name="connsiteX6" fmla="*/ 609227 w 609227"/>
                  <a:gd name="connsiteY6" fmla="*/ 12521 h 410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227" h="410255">
                    <a:moveTo>
                      <a:pt x="418462" y="0"/>
                    </a:moveTo>
                    <a:lnTo>
                      <a:pt x="304823" y="302089"/>
                    </a:lnTo>
                    <a:cubicBezTo>
                      <a:pt x="304823" y="302089"/>
                      <a:pt x="132261" y="344809"/>
                      <a:pt x="20201" y="379321"/>
                    </a:cubicBezTo>
                    <a:cubicBezTo>
                      <a:pt x="-30621" y="394999"/>
                      <a:pt x="24725" y="410256"/>
                      <a:pt x="73232" y="410256"/>
                    </a:cubicBezTo>
                    <a:cubicBezTo>
                      <a:pt x="121844" y="410256"/>
                      <a:pt x="403415" y="410256"/>
                      <a:pt x="403415" y="410256"/>
                    </a:cubicBezTo>
                    <a:cubicBezTo>
                      <a:pt x="425932" y="410256"/>
                      <a:pt x="446345" y="396788"/>
                      <a:pt x="455184" y="375954"/>
                    </a:cubicBezTo>
                    <a:lnTo>
                      <a:pt x="609227" y="12521"/>
                    </a:lnTo>
                  </a:path>
                </a:pathLst>
              </a:custGeom>
              <a:solidFill>
                <a:srgbClr val="FFD3D1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" name="任意多边形 61">
                <a:extLst>
                  <a:ext uri="{FF2B5EF4-FFF2-40B4-BE49-F238E27FC236}">
                    <a16:creationId xmlns:a16="http://schemas.microsoft.com/office/drawing/2014/main" id="{65A4EC49-84C9-4045-B1D1-8558418E4BAD}"/>
                  </a:ext>
                </a:extLst>
              </p:cNvPr>
              <p:cNvSpPr/>
              <p:nvPr/>
            </p:nvSpPr>
            <p:spPr>
              <a:xfrm>
                <a:off x="8290759" y="5029192"/>
                <a:ext cx="814653" cy="1423764"/>
              </a:xfrm>
              <a:custGeom>
                <a:avLst/>
                <a:gdLst>
                  <a:gd name="connsiteX0" fmla="*/ 498431 w 661839"/>
                  <a:gd name="connsiteY0" fmla="*/ 0 h 1156692"/>
                  <a:gd name="connsiteX1" fmla="*/ 330920 w 661839"/>
                  <a:gd name="connsiteY1" fmla="*/ 206549 h 1156692"/>
                  <a:gd name="connsiteX2" fmla="*/ 0 w 661839"/>
                  <a:gd name="connsiteY2" fmla="*/ 1136911 h 1156692"/>
                  <a:gd name="connsiteX3" fmla="*/ 249163 w 661839"/>
                  <a:gd name="connsiteY3" fmla="*/ 1156693 h 1156692"/>
                  <a:gd name="connsiteX4" fmla="*/ 661839 w 661839"/>
                  <a:gd name="connsiteY4" fmla="*/ 280940 h 1156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1839" h="1156692">
                    <a:moveTo>
                      <a:pt x="498431" y="0"/>
                    </a:moveTo>
                    <a:cubicBezTo>
                      <a:pt x="498431" y="0"/>
                      <a:pt x="390264" y="52926"/>
                      <a:pt x="330920" y="206549"/>
                    </a:cubicBezTo>
                    <a:cubicBezTo>
                      <a:pt x="288621" y="315978"/>
                      <a:pt x="0" y="1136911"/>
                      <a:pt x="0" y="1136911"/>
                    </a:cubicBezTo>
                    <a:lnTo>
                      <a:pt x="249163" y="1156693"/>
                    </a:lnTo>
                    <a:lnTo>
                      <a:pt x="661839" y="280940"/>
                    </a:lnTo>
                  </a:path>
                </a:pathLst>
              </a:custGeom>
              <a:gradFill>
                <a:gsLst>
                  <a:gs pos="0">
                    <a:srgbClr val="FFD4A0"/>
                  </a:gs>
                  <a:gs pos="100000">
                    <a:srgbClr val="FC8A42"/>
                  </a:gs>
                </a:gsLst>
                <a:lin ang="5400000" scaled="0"/>
              </a:gra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" name="任意多边形 62">
                <a:extLst>
                  <a:ext uri="{FF2B5EF4-FFF2-40B4-BE49-F238E27FC236}">
                    <a16:creationId xmlns:a16="http://schemas.microsoft.com/office/drawing/2014/main" id="{52BC454D-9891-AF44-B2C3-65EC0F5D1E83}"/>
                  </a:ext>
                </a:extLst>
              </p:cNvPr>
              <p:cNvSpPr/>
              <p:nvPr/>
            </p:nvSpPr>
            <p:spPr>
              <a:xfrm>
                <a:off x="8290759" y="5451413"/>
                <a:ext cx="778647" cy="1001414"/>
              </a:xfrm>
              <a:custGeom>
                <a:avLst/>
                <a:gdLst>
                  <a:gd name="connsiteX0" fmla="*/ 632588 w 632587"/>
                  <a:gd name="connsiteY0" fmla="*/ 0 h 813567"/>
                  <a:gd name="connsiteX1" fmla="*/ 249268 w 632587"/>
                  <a:gd name="connsiteY1" fmla="*/ 813568 h 813567"/>
                  <a:gd name="connsiteX2" fmla="*/ 0 w 632587"/>
                  <a:gd name="connsiteY2" fmla="*/ 793891 h 81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2587" h="813567">
                    <a:moveTo>
                      <a:pt x="632588" y="0"/>
                    </a:moveTo>
                    <a:lnTo>
                      <a:pt x="249268" y="813568"/>
                    </a:lnTo>
                    <a:lnTo>
                      <a:pt x="0" y="793891"/>
                    </a:lnTo>
                  </a:path>
                </a:pathLst>
              </a:custGeom>
              <a:noFill/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6" name="任意多边形 63">
                <a:extLst>
                  <a:ext uri="{FF2B5EF4-FFF2-40B4-BE49-F238E27FC236}">
                    <a16:creationId xmlns:a16="http://schemas.microsoft.com/office/drawing/2014/main" id="{B2847B4B-D0A3-6149-AAF8-D6584DC0D5D6}"/>
                  </a:ext>
                </a:extLst>
              </p:cNvPr>
              <p:cNvSpPr/>
              <p:nvPr/>
            </p:nvSpPr>
            <p:spPr>
              <a:xfrm>
                <a:off x="8698086" y="5029191"/>
                <a:ext cx="287265" cy="254240"/>
              </a:xfrm>
              <a:custGeom>
                <a:avLst/>
                <a:gdLst>
                  <a:gd name="connsiteX0" fmla="*/ 233380 w 233379"/>
                  <a:gd name="connsiteY0" fmla="*/ 1 h 206549"/>
                  <a:gd name="connsiteX1" fmla="*/ 0 w 233379"/>
                  <a:gd name="connsiteY1" fmla="*/ 206550 h 206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3379" h="206549">
                    <a:moveTo>
                      <a:pt x="233380" y="1"/>
                    </a:moveTo>
                    <a:cubicBezTo>
                      <a:pt x="233380" y="1"/>
                      <a:pt x="74391" y="-2524"/>
                      <a:pt x="0" y="206550"/>
                    </a:cubicBezTo>
                  </a:path>
                </a:pathLst>
              </a:custGeom>
              <a:noFill/>
              <a:ln w="7889" cap="flat">
                <a:solidFill>
                  <a:srgbClr val="FC8A4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7" name="任意多边形 64">
                <a:extLst>
                  <a:ext uri="{FF2B5EF4-FFF2-40B4-BE49-F238E27FC236}">
                    <a16:creationId xmlns:a16="http://schemas.microsoft.com/office/drawing/2014/main" id="{4366A1D0-223C-CE40-AB0F-4055A8A50E57}"/>
                  </a:ext>
                </a:extLst>
              </p:cNvPr>
              <p:cNvSpPr/>
              <p:nvPr/>
            </p:nvSpPr>
            <p:spPr>
              <a:xfrm>
                <a:off x="8353316" y="6369937"/>
                <a:ext cx="22924" cy="63592"/>
              </a:xfrm>
              <a:custGeom>
                <a:avLst/>
                <a:gdLst>
                  <a:gd name="connsiteX0" fmla="*/ 18624 w 18624"/>
                  <a:gd name="connsiteY0" fmla="*/ 0 h 51663"/>
                  <a:gd name="connsiteX1" fmla="*/ 0 w 18624"/>
                  <a:gd name="connsiteY1" fmla="*/ 51663 h 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24" h="51663">
                    <a:moveTo>
                      <a:pt x="18624" y="0"/>
                    </a:moveTo>
                    <a:lnTo>
                      <a:pt x="0" y="51663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8" name="任意多边形 65">
                <a:extLst>
                  <a:ext uri="{FF2B5EF4-FFF2-40B4-BE49-F238E27FC236}">
                    <a16:creationId xmlns:a16="http://schemas.microsoft.com/office/drawing/2014/main" id="{783BFBD1-247B-E945-BFA3-E2A8FA024303}"/>
                  </a:ext>
                </a:extLst>
              </p:cNvPr>
              <p:cNvSpPr/>
              <p:nvPr/>
            </p:nvSpPr>
            <p:spPr>
              <a:xfrm>
                <a:off x="8413541" y="6374081"/>
                <a:ext cx="22794" cy="63462"/>
              </a:xfrm>
              <a:custGeom>
                <a:avLst/>
                <a:gdLst>
                  <a:gd name="connsiteX0" fmla="*/ 18519 w 18518"/>
                  <a:gd name="connsiteY0" fmla="*/ 0 h 51558"/>
                  <a:gd name="connsiteX1" fmla="*/ 0 w 18518"/>
                  <a:gd name="connsiteY1" fmla="*/ 51558 h 5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518" h="51558">
                    <a:moveTo>
                      <a:pt x="18519" y="0"/>
                    </a:moveTo>
                    <a:lnTo>
                      <a:pt x="0" y="51558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9" name="任意多边形 66">
                <a:extLst>
                  <a:ext uri="{FF2B5EF4-FFF2-40B4-BE49-F238E27FC236}">
                    <a16:creationId xmlns:a16="http://schemas.microsoft.com/office/drawing/2014/main" id="{D0833EDB-7AFC-8E46-B040-CF8FDFAE1287}"/>
                  </a:ext>
                </a:extLst>
              </p:cNvPr>
              <p:cNvSpPr/>
              <p:nvPr/>
            </p:nvSpPr>
            <p:spPr>
              <a:xfrm>
                <a:off x="8473635" y="6378097"/>
                <a:ext cx="22924" cy="63592"/>
              </a:xfrm>
              <a:custGeom>
                <a:avLst/>
                <a:gdLst>
                  <a:gd name="connsiteX0" fmla="*/ 18624 w 18624"/>
                  <a:gd name="connsiteY0" fmla="*/ 0 h 51663"/>
                  <a:gd name="connsiteX1" fmla="*/ 0 w 18624"/>
                  <a:gd name="connsiteY1" fmla="*/ 51663 h 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24" h="51663">
                    <a:moveTo>
                      <a:pt x="18624" y="0"/>
                    </a:moveTo>
                    <a:lnTo>
                      <a:pt x="0" y="51663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任意多边形 67">
                <a:extLst>
                  <a:ext uri="{FF2B5EF4-FFF2-40B4-BE49-F238E27FC236}">
                    <a16:creationId xmlns:a16="http://schemas.microsoft.com/office/drawing/2014/main" id="{E0F7CFE0-1F58-C54F-B71F-A42C0CAEDCFB}"/>
                  </a:ext>
                </a:extLst>
              </p:cNvPr>
              <p:cNvSpPr/>
              <p:nvPr/>
            </p:nvSpPr>
            <p:spPr>
              <a:xfrm>
                <a:off x="8533860" y="6382241"/>
                <a:ext cx="22924" cy="63462"/>
              </a:xfrm>
              <a:custGeom>
                <a:avLst/>
                <a:gdLst>
                  <a:gd name="connsiteX0" fmla="*/ 18624 w 18624"/>
                  <a:gd name="connsiteY0" fmla="*/ 0 h 51558"/>
                  <a:gd name="connsiteX1" fmla="*/ 0 w 18624"/>
                  <a:gd name="connsiteY1" fmla="*/ 51558 h 5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24" h="51558">
                    <a:moveTo>
                      <a:pt x="18624" y="0"/>
                    </a:moveTo>
                    <a:lnTo>
                      <a:pt x="0" y="51558"/>
                    </a:lnTo>
                  </a:path>
                </a:pathLst>
              </a:custGeom>
              <a:ln w="7889" cap="flat">
                <a:solidFill>
                  <a:srgbClr val="FC8A4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1" name="任意多边形 68">
                <a:extLst>
                  <a:ext uri="{FF2B5EF4-FFF2-40B4-BE49-F238E27FC236}">
                    <a16:creationId xmlns:a16="http://schemas.microsoft.com/office/drawing/2014/main" id="{69AE36E9-20FD-0647-9224-ED076D237591}"/>
                  </a:ext>
                </a:extLst>
              </p:cNvPr>
              <p:cNvSpPr/>
              <p:nvPr/>
            </p:nvSpPr>
            <p:spPr>
              <a:xfrm>
                <a:off x="8057394" y="6756800"/>
                <a:ext cx="196971" cy="63992"/>
              </a:xfrm>
              <a:custGeom>
                <a:avLst/>
                <a:gdLst>
                  <a:gd name="connsiteX0" fmla="*/ 114568 w 160023"/>
                  <a:gd name="connsiteY0" fmla="*/ 0 h 51988"/>
                  <a:gd name="connsiteX1" fmla="*/ 80371 w 160023"/>
                  <a:gd name="connsiteY1" fmla="*/ 6945 h 51988"/>
                  <a:gd name="connsiteX2" fmla="*/ 46385 w 160023"/>
                  <a:gd name="connsiteY2" fmla="*/ 13994 h 51988"/>
                  <a:gd name="connsiteX3" fmla="*/ 14187 w 160023"/>
                  <a:gd name="connsiteY3" fmla="*/ 23569 h 51988"/>
                  <a:gd name="connsiteX4" fmla="*/ 10820 w 160023"/>
                  <a:gd name="connsiteY4" fmla="*/ 30724 h 51988"/>
                  <a:gd name="connsiteX5" fmla="*/ 22289 w 160023"/>
                  <a:gd name="connsiteY5" fmla="*/ 37669 h 51988"/>
                  <a:gd name="connsiteX6" fmla="*/ 55223 w 160023"/>
                  <a:gd name="connsiteY6" fmla="*/ 41878 h 51988"/>
                  <a:gd name="connsiteX7" fmla="*/ 90157 w 160023"/>
                  <a:gd name="connsiteY7" fmla="*/ 42825 h 51988"/>
                  <a:gd name="connsiteX8" fmla="*/ 125090 w 160023"/>
                  <a:gd name="connsiteY8" fmla="*/ 44298 h 51988"/>
                  <a:gd name="connsiteX9" fmla="*/ 160023 w 160023"/>
                  <a:gd name="connsiteY9" fmla="*/ 46928 h 51988"/>
                  <a:gd name="connsiteX10" fmla="*/ 125090 w 160023"/>
                  <a:gd name="connsiteY10" fmla="*/ 49559 h 51988"/>
                  <a:gd name="connsiteX11" fmla="*/ 90157 w 160023"/>
                  <a:gd name="connsiteY11" fmla="*/ 51032 h 51988"/>
                  <a:gd name="connsiteX12" fmla="*/ 55223 w 160023"/>
                  <a:gd name="connsiteY12" fmla="*/ 51979 h 51988"/>
                  <a:gd name="connsiteX13" fmla="*/ 19133 w 160023"/>
                  <a:gd name="connsiteY13" fmla="*/ 47770 h 51988"/>
                  <a:gd name="connsiteX14" fmla="*/ 1982 w 160023"/>
                  <a:gd name="connsiteY14" fmla="*/ 35985 h 51988"/>
                  <a:gd name="connsiteX15" fmla="*/ 1245 w 160023"/>
                  <a:gd name="connsiteY15" fmla="*/ 22938 h 51988"/>
                  <a:gd name="connsiteX16" fmla="*/ 9873 w 160023"/>
                  <a:gd name="connsiteY16" fmla="*/ 14731 h 51988"/>
                  <a:gd name="connsiteX17" fmla="*/ 44912 w 160023"/>
                  <a:gd name="connsiteY17" fmla="*/ 6103 h 51988"/>
                  <a:gd name="connsiteX18" fmla="*/ 114568 w 160023"/>
                  <a:gd name="connsiteY18" fmla="*/ 0 h 51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023" h="51988">
                    <a:moveTo>
                      <a:pt x="114568" y="0"/>
                    </a:moveTo>
                    <a:lnTo>
                      <a:pt x="80371" y="6945"/>
                    </a:lnTo>
                    <a:cubicBezTo>
                      <a:pt x="69007" y="9154"/>
                      <a:pt x="57538" y="11364"/>
                      <a:pt x="46385" y="13994"/>
                    </a:cubicBezTo>
                    <a:cubicBezTo>
                      <a:pt x="35337" y="16835"/>
                      <a:pt x="23552" y="19150"/>
                      <a:pt x="14187" y="23569"/>
                    </a:cubicBezTo>
                    <a:cubicBezTo>
                      <a:pt x="10084" y="25463"/>
                      <a:pt x="9242" y="28304"/>
                      <a:pt x="10820" y="30724"/>
                    </a:cubicBezTo>
                    <a:cubicBezTo>
                      <a:pt x="12504" y="33565"/>
                      <a:pt x="17344" y="36196"/>
                      <a:pt x="22289" y="37669"/>
                    </a:cubicBezTo>
                    <a:cubicBezTo>
                      <a:pt x="32391" y="40826"/>
                      <a:pt x="43860" y="41773"/>
                      <a:pt x="55223" y="41878"/>
                    </a:cubicBezTo>
                    <a:cubicBezTo>
                      <a:pt x="66798" y="42193"/>
                      <a:pt x="78477" y="42193"/>
                      <a:pt x="90157" y="42825"/>
                    </a:cubicBezTo>
                    <a:lnTo>
                      <a:pt x="125090" y="44298"/>
                    </a:lnTo>
                    <a:cubicBezTo>
                      <a:pt x="136770" y="45140"/>
                      <a:pt x="148344" y="45666"/>
                      <a:pt x="160023" y="46928"/>
                    </a:cubicBezTo>
                    <a:cubicBezTo>
                      <a:pt x="148344" y="48086"/>
                      <a:pt x="136770" y="48612"/>
                      <a:pt x="125090" y="49559"/>
                    </a:cubicBezTo>
                    <a:lnTo>
                      <a:pt x="90157" y="51032"/>
                    </a:lnTo>
                    <a:cubicBezTo>
                      <a:pt x="78477" y="51663"/>
                      <a:pt x="66903" y="51663"/>
                      <a:pt x="55223" y="51979"/>
                    </a:cubicBezTo>
                    <a:cubicBezTo>
                      <a:pt x="43334" y="52084"/>
                      <a:pt x="31233" y="51348"/>
                      <a:pt x="19133" y="47770"/>
                    </a:cubicBezTo>
                    <a:cubicBezTo>
                      <a:pt x="13240" y="45666"/>
                      <a:pt x="6611" y="43141"/>
                      <a:pt x="1982" y="35985"/>
                    </a:cubicBezTo>
                    <a:cubicBezTo>
                      <a:pt x="-228" y="32408"/>
                      <a:pt x="-754" y="27042"/>
                      <a:pt x="1245" y="22938"/>
                    </a:cubicBezTo>
                    <a:cubicBezTo>
                      <a:pt x="3034" y="18729"/>
                      <a:pt x="6611" y="16414"/>
                      <a:pt x="9873" y="14731"/>
                    </a:cubicBezTo>
                    <a:cubicBezTo>
                      <a:pt x="21868" y="9891"/>
                      <a:pt x="33232" y="7997"/>
                      <a:pt x="44912" y="6103"/>
                    </a:cubicBezTo>
                    <a:cubicBezTo>
                      <a:pt x="67955" y="2631"/>
                      <a:pt x="91209" y="526"/>
                      <a:pt x="114568" y="0"/>
                    </a:cubicBezTo>
                    <a:close/>
                  </a:path>
                </a:pathLst>
              </a:custGeom>
              <a:solidFill>
                <a:srgbClr val="E07A6C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2" name="任意多边形 69">
                <a:extLst>
                  <a:ext uri="{FF2B5EF4-FFF2-40B4-BE49-F238E27FC236}">
                    <a16:creationId xmlns:a16="http://schemas.microsoft.com/office/drawing/2014/main" id="{05C07C67-507D-0343-826C-0B5ECA85FD8A}"/>
                  </a:ext>
                </a:extLst>
              </p:cNvPr>
              <p:cNvSpPr/>
              <p:nvPr/>
            </p:nvSpPr>
            <p:spPr>
              <a:xfrm>
                <a:off x="7891333" y="6795914"/>
                <a:ext cx="178343" cy="17743"/>
              </a:xfrm>
              <a:custGeom>
                <a:avLst/>
                <a:gdLst>
                  <a:gd name="connsiteX0" fmla="*/ 0 w 144889"/>
                  <a:gd name="connsiteY0" fmla="*/ 14415 h 14415"/>
                  <a:gd name="connsiteX1" fmla="*/ 143942 w 144889"/>
                  <a:gd name="connsiteY1" fmla="*/ 0 h 14415"/>
                  <a:gd name="connsiteX2" fmla="*/ 144889 w 144889"/>
                  <a:gd name="connsiteY2" fmla="*/ 10522 h 14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4889" h="14415">
                    <a:moveTo>
                      <a:pt x="0" y="14415"/>
                    </a:moveTo>
                    <a:lnTo>
                      <a:pt x="143942" y="0"/>
                    </a:lnTo>
                    <a:lnTo>
                      <a:pt x="144889" y="10522"/>
                    </a:lnTo>
                    <a:close/>
                  </a:path>
                </a:pathLst>
              </a:custGeom>
              <a:solidFill>
                <a:srgbClr val="E07A6C"/>
              </a:solidFill>
              <a:ln w="10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3" name="任意多边形 70">
                <a:extLst>
                  <a:ext uri="{FF2B5EF4-FFF2-40B4-BE49-F238E27FC236}">
                    <a16:creationId xmlns:a16="http://schemas.microsoft.com/office/drawing/2014/main" id="{1594B708-9229-474C-8726-A496E0B4E677}"/>
                  </a:ext>
                </a:extLst>
              </p:cNvPr>
              <p:cNvSpPr/>
              <p:nvPr/>
            </p:nvSpPr>
            <p:spPr>
              <a:xfrm>
                <a:off x="8784491" y="4379677"/>
                <a:ext cx="206707" cy="159692"/>
              </a:xfrm>
              <a:custGeom>
                <a:avLst/>
                <a:gdLst>
                  <a:gd name="connsiteX0" fmla="*/ 0 w 167932"/>
                  <a:gd name="connsiteY0" fmla="*/ 129737 h 129737"/>
                  <a:gd name="connsiteX1" fmla="*/ 167932 w 167932"/>
                  <a:gd name="connsiteY1" fmla="*/ 0 h 12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7932" h="129737">
                    <a:moveTo>
                      <a:pt x="0" y="129737"/>
                    </a:moveTo>
                    <a:cubicBezTo>
                      <a:pt x="0" y="129737"/>
                      <a:pt x="108904" y="60081"/>
                      <a:pt x="167932" y="0"/>
                    </a:cubicBezTo>
                  </a:path>
                </a:pathLst>
              </a:custGeom>
              <a:noFill/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4" name="任意多边形 71">
                <a:extLst>
                  <a:ext uri="{FF2B5EF4-FFF2-40B4-BE49-F238E27FC236}">
                    <a16:creationId xmlns:a16="http://schemas.microsoft.com/office/drawing/2014/main" id="{E8AB24E1-F953-7142-89EA-F535B719ADA1}"/>
                  </a:ext>
                </a:extLst>
              </p:cNvPr>
              <p:cNvSpPr/>
              <p:nvPr/>
            </p:nvSpPr>
            <p:spPr>
              <a:xfrm>
                <a:off x="8794618" y="4586133"/>
                <a:ext cx="16189" cy="46625"/>
              </a:xfrm>
              <a:custGeom>
                <a:avLst/>
                <a:gdLst>
                  <a:gd name="connsiteX0" fmla="*/ 0 w 13152"/>
                  <a:gd name="connsiteY0" fmla="*/ 0 h 37879"/>
                  <a:gd name="connsiteX1" fmla="*/ 13153 w 13152"/>
                  <a:gd name="connsiteY1" fmla="*/ 37879 h 37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52" h="37879">
                    <a:moveTo>
                      <a:pt x="0" y="0"/>
                    </a:moveTo>
                    <a:lnTo>
                      <a:pt x="13153" y="37879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" name="任意多边形 72">
                <a:extLst>
                  <a:ext uri="{FF2B5EF4-FFF2-40B4-BE49-F238E27FC236}">
                    <a16:creationId xmlns:a16="http://schemas.microsoft.com/office/drawing/2014/main" id="{72912FFC-9927-C34A-BE4C-34389B246550}"/>
                  </a:ext>
                </a:extLst>
              </p:cNvPr>
              <p:cNvSpPr/>
              <p:nvPr/>
            </p:nvSpPr>
            <p:spPr>
              <a:xfrm>
                <a:off x="8827750" y="4570972"/>
                <a:ext cx="21499" cy="38336"/>
              </a:xfrm>
              <a:custGeom>
                <a:avLst/>
                <a:gdLst>
                  <a:gd name="connsiteX0" fmla="*/ 0 w 17466"/>
                  <a:gd name="connsiteY0" fmla="*/ 0 h 31145"/>
                  <a:gd name="connsiteX1" fmla="*/ 17467 w 17466"/>
                  <a:gd name="connsiteY1" fmla="*/ 31145 h 3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466" h="31145">
                    <a:moveTo>
                      <a:pt x="0" y="0"/>
                    </a:moveTo>
                    <a:lnTo>
                      <a:pt x="17467" y="31145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" name="任意多边形 73">
                <a:extLst>
                  <a:ext uri="{FF2B5EF4-FFF2-40B4-BE49-F238E27FC236}">
                    <a16:creationId xmlns:a16="http://schemas.microsoft.com/office/drawing/2014/main" id="{AF9D5934-83C1-BB40-8B45-A8C841B97658}"/>
                  </a:ext>
                </a:extLst>
              </p:cNvPr>
              <p:cNvSpPr/>
              <p:nvPr/>
            </p:nvSpPr>
            <p:spPr>
              <a:xfrm>
                <a:off x="8861456" y="4551296"/>
                <a:ext cx="28752" cy="35876"/>
              </a:xfrm>
              <a:custGeom>
                <a:avLst/>
                <a:gdLst>
                  <a:gd name="connsiteX0" fmla="*/ 0 w 23359"/>
                  <a:gd name="connsiteY0" fmla="*/ 0 h 29146"/>
                  <a:gd name="connsiteX1" fmla="*/ 23359 w 23359"/>
                  <a:gd name="connsiteY1" fmla="*/ 29146 h 29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359" h="29146">
                    <a:moveTo>
                      <a:pt x="0" y="0"/>
                    </a:moveTo>
                    <a:lnTo>
                      <a:pt x="23359" y="29146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" name="任意多边形 74">
                <a:extLst>
                  <a:ext uri="{FF2B5EF4-FFF2-40B4-BE49-F238E27FC236}">
                    <a16:creationId xmlns:a16="http://schemas.microsoft.com/office/drawing/2014/main" id="{5D0F05BC-5E87-A444-84B5-E765C178929F}"/>
                  </a:ext>
                </a:extLst>
              </p:cNvPr>
              <p:cNvSpPr/>
              <p:nvPr/>
            </p:nvSpPr>
            <p:spPr>
              <a:xfrm>
                <a:off x="8891384" y="4527727"/>
                <a:ext cx="32508" cy="39631"/>
              </a:xfrm>
              <a:custGeom>
                <a:avLst/>
                <a:gdLst>
                  <a:gd name="connsiteX0" fmla="*/ 0 w 26410"/>
                  <a:gd name="connsiteY0" fmla="*/ 0 h 32197"/>
                  <a:gd name="connsiteX1" fmla="*/ 26410 w 26410"/>
                  <a:gd name="connsiteY1" fmla="*/ 32198 h 3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410" h="32197">
                    <a:moveTo>
                      <a:pt x="0" y="0"/>
                    </a:moveTo>
                    <a:lnTo>
                      <a:pt x="26410" y="32198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" name="任意多边形 75">
                <a:extLst>
                  <a:ext uri="{FF2B5EF4-FFF2-40B4-BE49-F238E27FC236}">
                    <a16:creationId xmlns:a16="http://schemas.microsoft.com/office/drawing/2014/main" id="{CA244230-8346-6D47-AE93-8982944C986B}"/>
                  </a:ext>
                </a:extLst>
              </p:cNvPr>
              <p:cNvSpPr/>
              <p:nvPr/>
            </p:nvSpPr>
            <p:spPr>
              <a:xfrm>
                <a:off x="8923846" y="4505699"/>
                <a:ext cx="32637" cy="39631"/>
              </a:xfrm>
              <a:custGeom>
                <a:avLst/>
                <a:gdLst>
                  <a:gd name="connsiteX0" fmla="*/ 0 w 26515"/>
                  <a:gd name="connsiteY0" fmla="*/ 0 h 32197"/>
                  <a:gd name="connsiteX1" fmla="*/ 26516 w 26515"/>
                  <a:gd name="connsiteY1" fmla="*/ 32198 h 3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515" h="32197">
                    <a:moveTo>
                      <a:pt x="0" y="0"/>
                    </a:moveTo>
                    <a:lnTo>
                      <a:pt x="26516" y="32198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" name="任意多边形 76">
                <a:extLst>
                  <a:ext uri="{FF2B5EF4-FFF2-40B4-BE49-F238E27FC236}">
                    <a16:creationId xmlns:a16="http://schemas.microsoft.com/office/drawing/2014/main" id="{BB5B4DC3-09AB-AE4A-833A-46DB069623DC}"/>
                  </a:ext>
                </a:extLst>
              </p:cNvPr>
              <p:cNvSpPr/>
              <p:nvPr/>
            </p:nvSpPr>
            <p:spPr>
              <a:xfrm>
                <a:off x="8956278" y="4485898"/>
                <a:ext cx="32508" cy="39631"/>
              </a:xfrm>
              <a:custGeom>
                <a:avLst/>
                <a:gdLst>
                  <a:gd name="connsiteX0" fmla="*/ 0 w 26410"/>
                  <a:gd name="connsiteY0" fmla="*/ 0 h 32197"/>
                  <a:gd name="connsiteX1" fmla="*/ 26410 w 26410"/>
                  <a:gd name="connsiteY1" fmla="*/ 32198 h 3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410" h="32197">
                    <a:moveTo>
                      <a:pt x="0" y="0"/>
                    </a:moveTo>
                    <a:lnTo>
                      <a:pt x="26410" y="32198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" name="任意多边形 77">
                <a:extLst>
                  <a:ext uri="{FF2B5EF4-FFF2-40B4-BE49-F238E27FC236}">
                    <a16:creationId xmlns:a16="http://schemas.microsoft.com/office/drawing/2014/main" id="{B3075D6E-42DD-1A4B-919E-736E4EE7283F}"/>
                  </a:ext>
                </a:extLst>
              </p:cNvPr>
              <p:cNvSpPr/>
              <p:nvPr/>
            </p:nvSpPr>
            <p:spPr>
              <a:xfrm>
                <a:off x="8985348" y="4462079"/>
                <a:ext cx="32637" cy="39760"/>
              </a:xfrm>
              <a:custGeom>
                <a:avLst/>
                <a:gdLst>
                  <a:gd name="connsiteX0" fmla="*/ 0 w 26515"/>
                  <a:gd name="connsiteY0" fmla="*/ 0 h 32302"/>
                  <a:gd name="connsiteX1" fmla="*/ 26516 w 26515"/>
                  <a:gd name="connsiteY1" fmla="*/ 32303 h 32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515" h="32302">
                    <a:moveTo>
                      <a:pt x="0" y="0"/>
                    </a:moveTo>
                    <a:lnTo>
                      <a:pt x="26516" y="32303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" name="任意多边形 78">
                <a:extLst>
                  <a:ext uri="{FF2B5EF4-FFF2-40B4-BE49-F238E27FC236}">
                    <a16:creationId xmlns:a16="http://schemas.microsoft.com/office/drawing/2014/main" id="{4D508AE5-439E-E040-985F-C30268311024}"/>
                  </a:ext>
                </a:extLst>
              </p:cNvPr>
              <p:cNvSpPr/>
              <p:nvPr/>
            </p:nvSpPr>
            <p:spPr>
              <a:xfrm>
                <a:off x="9016207" y="4435233"/>
                <a:ext cx="32637" cy="39631"/>
              </a:xfrm>
              <a:custGeom>
                <a:avLst/>
                <a:gdLst>
                  <a:gd name="connsiteX0" fmla="*/ 0 w 26515"/>
                  <a:gd name="connsiteY0" fmla="*/ 0 h 32197"/>
                  <a:gd name="connsiteX1" fmla="*/ 26516 w 26515"/>
                  <a:gd name="connsiteY1" fmla="*/ 32198 h 3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515" h="32197">
                    <a:moveTo>
                      <a:pt x="0" y="0"/>
                    </a:moveTo>
                    <a:lnTo>
                      <a:pt x="26516" y="32198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" name="任意多边形 79">
                <a:extLst>
                  <a:ext uri="{FF2B5EF4-FFF2-40B4-BE49-F238E27FC236}">
                    <a16:creationId xmlns:a16="http://schemas.microsoft.com/office/drawing/2014/main" id="{FA00A643-11F7-EF4B-A7E9-6D3C17C83085}"/>
                  </a:ext>
                </a:extLst>
              </p:cNvPr>
              <p:cNvSpPr/>
              <p:nvPr/>
            </p:nvSpPr>
            <p:spPr>
              <a:xfrm>
                <a:off x="9046197" y="4411785"/>
                <a:ext cx="32637" cy="39631"/>
              </a:xfrm>
              <a:custGeom>
                <a:avLst/>
                <a:gdLst>
                  <a:gd name="connsiteX0" fmla="*/ 0 w 26515"/>
                  <a:gd name="connsiteY0" fmla="*/ 0 h 32197"/>
                  <a:gd name="connsiteX1" fmla="*/ 26516 w 26515"/>
                  <a:gd name="connsiteY1" fmla="*/ 32198 h 3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515" h="32197">
                    <a:moveTo>
                      <a:pt x="0" y="0"/>
                    </a:moveTo>
                    <a:lnTo>
                      <a:pt x="26516" y="32198"/>
                    </a:lnTo>
                  </a:path>
                </a:pathLst>
              </a:custGeom>
              <a:ln w="526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</p:grpSp>
      <p:pic>
        <p:nvPicPr>
          <p:cNvPr id="114" name="图片 113">
            <a:extLst>
              <a:ext uri="{FF2B5EF4-FFF2-40B4-BE49-F238E27FC236}">
                <a16:creationId xmlns:a16="http://schemas.microsoft.com/office/drawing/2014/main" id="{675CE29F-C0C5-4F46-A0A9-59AC67C69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3" y="1587452"/>
            <a:ext cx="3898900" cy="3898900"/>
          </a:xfrm>
          <a:prstGeom prst="rect">
            <a:avLst/>
          </a:prstGeom>
        </p:spPr>
      </p:pic>
      <p:sp>
        <p:nvSpPr>
          <p:cNvPr id="115" name="文本框 114">
            <a:extLst>
              <a:ext uri="{FF2B5EF4-FFF2-40B4-BE49-F238E27FC236}">
                <a16:creationId xmlns:a16="http://schemas.microsoft.com/office/drawing/2014/main" id="{20141B9D-7DE3-4D41-8363-816B2007AC7B}"/>
              </a:ext>
            </a:extLst>
          </p:cNvPr>
          <p:cNvSpPr txBox="1"/>
          <p:nvPr/>
        </p:nvSpPr>
        <p:spPr>
          <a:xfrm>
            <a:off x="9580708" y="11279414"/>
            <a:ext cx="5222583" cy="10675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b="0" dirty="0"/>
              <a:t>欢迎扫码体验</a:t>
            </a:r>
            <a:r>
              <a:rPr lang="en-US" altLang="zh-CN" sz="6000" b="0" dirty="0"/>
              <a:t>~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pic>
        <p:nvPicPr>
          <p:cNvPr id="113" name="图片 112">
            <a:extLst>
              <a:ext uri="{FF2B5EF4-FFF2-40B4-BE49-F238E27FC236}">
                <a16:creationId xmlns:a16="http://schemas.microsoft.com/office/drawing/2014/main" id="{E23276F5-C415-1E46-A937-2AEE33817B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408" y="3429409"/>
            <a:ext cx="6857181" cy="685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1494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D374A"/>
      </a:accent1>
      <a:accent2>
        <a:srgbClr val="6A868F"/>
      </a:accent2>
      <a:accent3>
        <a:srgbClr val="31778E"/>
      </a:accent3>
      <a:accent4>
        <a:srgbClr val="D6C88B"/>
      </a:accent4>
      <a:accent5>
        <a:srgbClr val="D66E49"/>
      </a:accent5>
      <a:accent6>
        <a:srgbClr val="649EB2"/>
      </a:accent6>
      <a:hlink>
        <a:srgbClr val="BD374A"/>
      </a:hlink>
      <a:folHlink>
        <a:srgbClr val="BFBFB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05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05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05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05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108</Words>
  <Application>Microsoft Macintosh PowerPoint</Application>
  <PresentationFormat>自定义</PresentationFormat>
  <Paragraphs>34</Paragraphs>
  <Slides>10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3" baseType="lpstr">
      <vt:lpstr>Helvetica Neue</vt:lpstr>
      <vt:lpstr>Helvetica Neue Medium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Silan Wu-算法部</cp:lastModifiedBy>
  <cp:revision>30</cp:revision>
  <dcterms:created xsi:type="dcterms:W3CDTF">2020-12-04T06:16:06Z</dcterms:created>
  <dcterms:modified xsi:type="dcterms:W3CDTF">2020-12-11T02:02:08Z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2052-1.1.0.1454</vt:lpwstr>
  </property>
  <property fmtid="{D5CDD505-2E9C-101B-9397-08002B2CF9AE}" pid="3" name="ContentTypeId">
    <vt:lpwstr>0x0101004214D83AF1B4394A9DC0F4B1C3421817</vt:lpwstr>
  </property>
</Properties>
</file>